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9" r:id="rId2"/>
    <p:sldId id="33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FF3399"/>
    <a:srgbClr val="339933"/>
    <a:srgbClr val="66FFFF"/>
    <a:srgbClr val="CCECFF"/>
    <a:srgbClr val="FFCC66"/>
    <a:srgbClr val="CC0066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日傘、パラソルのイラスト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1898B5F7-B33E-586D-6F4C-64F8DE898F68}"/>
              </a:ext>
            </a:extLst>
          </p:cNvPr>
          <p:cNvGrpSpPr/>
          <p:nvPr/>
        </p:nvGrpSpPr>
        <p:grpSpPr>
          <a:xfrm>
            <a:off x="756107" y="1024038"/>
            <a:ext cx="2443555" cy="2404962"/>
            <a:chOff x="833745" y="918732"/>
            <a:chExt cx="2502700" cy="246317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19A2E19-4354-323F-1B2C-D6CECA7CA184}"/>
                </a:ext>
              </a:extLst>
            </p:cNvPr>
            <p:cNvGrpSpPr/>
            <p:nvPr/>
          </p:nvGrpSpPr>
          <p:grpSpPr>
            <a:xfrm>
              <a:off x="945838" y="1581930"/>
              <a:ext cx="2328197" cy="659934"/>
              <a:chOff x="945838" y="1581930"/>
              <a:chExt cx="2328197" cy="659934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9B240A4-B3B7-12B7-B93A-C35A607F94FF}"/>
                  </a:ext>
                </a:extLst>
              </p:cNvPr>
              <p:cNvSpPr/>
              <p:nvPr/>
            </p:nvSpPr>
            <p:spPr>
              <a:xfrm rot="11574941">
                <a:off x="945838" y="1861664"/>
                <a:ext cx="2328197" cy="380200"/>
              </a:xfrm>
              <a:custGeom>
                <a:avLst/>
                <a:gdLst>
                  <a:gd name="connsiteX0" fmla="*/ 106816 w 2323409"/>
                  <a:gd name="connsiteY0" fmla="*/ 425296 h 426488"/>
                  <a:gd name="connsiteX1" fmla="*/ 5296 w 2323409"/>
                  <a:gd name="connsiteY1" fmla="*/ 320341 h 426488"/>
                  <a:gd name="connsiteX2" fmla="*/ 50234 w 2323409"/>
                  <a:gd name="connsiteY2" fmla="*/ 181408 h 426488"/>
                  <a:gd name="connsiteX3" fmla="*/ 110302 w 2323409"/>
                  <a:gd name="connsiteY3" fmla="*/ 205111 h 426488"/>
                  <a:gd name="connsiteX4" fmla="*/ 122473 w 2323409"/>
                  <a:gd name="connsiteY4" fmla="*/ 222428 h 426488"/>
                  <a:gd name="connsiteX5" fmla="*/ 128985 w 2323409"/>
                  <a:gd name="connsiteY5" fmla="*/ 181220 h 426488"/>
                  <a:gd name="connsiteX6" fmla="*/ 172480 w 2323409"/>
                  <a:gd name="connsiteY6" fmla="*/ 133491 h 426488"/>
                  <a:gd name="connsiteX7" fmla="*/ 232548 w 2323409"/>
                  <a:gd name="connsiteY7" fmla="*/ 157194 h 426488"/>
                  <a:gd name="connsiteX8" fmla="*/ 246197 w 2323409"/>
                  <a:gd name="connsiteY8" fmla="*/ 176612 h 426488"/>
                  <a:gd name="connsiteX9" fmla="*/ 252307 w 2323409"/>
                  <a:gd name="connsiteY9" fmla="*/ 137942 h 426488"/>
                  <a:gd name="connsiteX10" fmla="*/ 295802 w 2323409"/>
                  <a:gd name="connsiteY10" fmla="*/ 90212 h 426488"/>
                  <a:gd name="connsiteX11" fmla="*/ 355869 w 2323409"/>
                  <a:gd name="connsiteY11" fmla="*/ 113916 h 426488"/>
                  <a:gd name="connsiteX12" fmla="*/ 375821 w 2323409"/>
                  <a:gd name="connsiteY12" fmla="*/ 142301 h 426488"/>
                  <a:gd name="connsiteX13" fmla="*/ 380221 w 2323409"/>
                  <a:gd name="connsiteY13" fmla="*/ 114456 h 426488"/>
                  <a:gd name="connsiteX14" fmla="*/ 423716 w 2323409"/>
                  <a:gd name="connsiteY14" fmla="*/ 66726 h 426488"/>
                  <a:gd name="connsiteX15" fmla="*/ 508470 w 2323409"/>
                  <a:gd name="connsiteY15" fmla="*/ 125550 h 426488"/>
                  <a:gd name="connsiteX16" fmla="*/ 517755 w 2323409"/>
                  <a:gd name="connsiteY16" fmla="*/ 151095 h 426488"/>
                  <a:gd name="connsiteX17" fmla="*/ 523053 w 2323409"/>
                  <a:gd name="connsiteY17" fmla="*/ 109794 h 426488"/>
                  <a:gd name="connsiteX18" fmla="*/ 596349 w 2323409"/>
                  <a:gd name="connsiteY18" fmla="*/ 33338 h 426488"/>
                  <a:gd name="connsiteX19" fmla="*/ 652598 w 2323409"/>
                  <a:gd name="connsiteY19" fmla="*/ 70003 h 426488"/>
                  <a:gd name="connsiteX20" fmla="*/ 661003 w 2323409"/>
                  <a:gd name="connsiteY20" fmla="*/ 89623 h 426488"/>
                  <a:gd name="connsiteX21" fmla="*/ 677570 w 2323409"/>
                  <a:gd name="connsiteY21" fmla="*/ 50953 h 426488"/>
                  <a:gd name="connsiteX22" fmla="*/ 733818 w 2323409"/>
                  <a:gd name="connsiteY22" fmla="*/ 14288 h 426488"/>
                  <a:gd name="connsiteX23" fmla="*/ 790067 w 2323409"/>
                  <a:gd name="connsiteY23" fmla="*/ 50953 h 426488"/>
                  <a:gd name="connsiteX24" fmla="*/ 799492 w 2323409"/>
                  <a:gd name="connsiteY24" fmla="*/ 72954 h 426488"/>
                  <a:gd name="connsiteX25" fmla="*/ 815038 w 2323409"/>
                  <a:gd name="connsiteY25" fmla="*/ 36665 h 426488"/>
                  <a:gd name="connsiteX26" fmla="*/ 871287 w 2323409"/>
                  <a:gd name="connsiteY26" fmla="*/ 0 h 426488"/>
                  <a:gd name="connsiteX27" fmla="*/ 927535 w 2323409"/>
                  <a:gd name="connsiteY27" fmla="*/ 36665 h 426488"/>
                  <a:gd name="connsiteX28" fmla="*/ 941313 w 2323409"/>
                  <a:gd name="connsiteY28" fmla="*/ 68825 h 426488"/>
                  <a:gd name="connsiteX29" fmla="*/ 952507 w 2323409"/>
                  <a:gd name="connsiteY29" fmla="*/ 42695 h 426488"/>
                  <a:gd name="connsiteX30" fmla="*/ 1008755 w 2323409"/>
                  <a:gd name="connsiteY30" fmla="*/ 6030 h 426488"/>
                  <a:gd name="connsiteX31" fmla="*/ 1082052 w 2323409"/>
                  <a:gd name="connsiteY31" fmla="*/ 82486 h 426488"/>
                  <a:gd name="connsiteX32" fmla="*/ 1083064 w 2323409"/>
                  <a:gd name="connsiteY32" fmla="*/ 90372 h 426488"/>
                  <a:gd name="connsiteX33" fmla="*/ 1099925 w 2323409"/>
                  <a:gd name="connsiteY33" fmla="*/ 50953 h 426488"/>
                  <a:gd name="connsiteX34" fmla="*/ 1156084 w 2323409"/>
                  <a:gd name="connsiteY34" fmla="*/ 14288 h 426488"/>
                  <a:gd name="connsiteX35" fmla="*/ 1212243 w 2323409"/>
                  <a:gd name="connsiteY35" fmla="*/ 50953 h 426488"/>
                  <a:gd name="connsiteX36" fmla="*/ 1227286 w 2323409"/>
                  <a:gd name="connsiteY36" fmla="*/ 86121 h 426488"/>
                  <a:gd name="connsiteX37" fmla="*/ 1227760 w 2323409"/>
                  <a:gd name="connsiteY37" fmla="*/ 82486 h 426488"/>
                  <a:gd name="connsiteX38" fmla="*/ 1302310 w 2323409"/>
                  <a:gd name="connsiteY38" fmla="*/ 6030 h 426488"/>
                  <a:gd name="connsiteX39" fmla="*/ 1359520 w 2323409"/>
                  <a:gd name="connsiteY39" fmla="*/ 42695 h 426488"/>
                  <a:gd name="connsiteX40" fmla="*/ 1370906 w 2323409"/>
                  <a:gd name="connsiteY40" fmla="*/ 68825 h 426488"/>
                  <a:gd name="connsiteX41" fmla="*/ 1384920 w 2323409"/>
                  <a:gd name="connsiteY41" fmla="*/ 36665 h 426488"/>
                  <a:gd name="connsiteX42" fmla="*/ 1442130 w 2323409"/>
                  <a:gd name="connsiteY42" fmla="*/ 0 h 426488"/>
                  <a:gd name="connsiteX43" fmla="*/ 1499340 w 2323409"/>
                  <a:gd name="connsiteY43" fmla="*/ 36665 h 426488"/>
                  <a:gd name="connsiteX44" fmla="*/ 1515153 w 2323409"/>
                  <a:gd name="connsiteY44" fmla="*/ 72954 h 426488"/>
                  <a:gd name="connsiteX45" fmla="*/ 1524740 w 2323409"/>
                  <a:gd name="connsiteY45" fmla="*/ 50953 h 426488"/>
                  <a:gd name="connsiteX46" fmla="*/ 1581951 w 2323409"/>
                  <a:gd name="connsiteY46" fmla="*/ 14288 h 426488"/>
                  <a:gd name="connsiteX47" fmla="*/ 1639160 w 2323409"/>
                  <a:gd name="connsiteY47" fmla="*/ 50953 h 426488"/>
                  <a:gd name="connsiteX48" fmla="*/ 1656011 w 2323409"/>
                  <a:gd name="connsiteY48" fmla="*/ 89623 h 426488"/>
                  <a:gd name="connsiteX49" fmla="*/ 1664560 w 2323409"/>
                  <a:gd name="connsiteY49" fmla="*/ 70003 h 426488"/>
                  <a:gd name="connsiteX50" fmla="*/ 1721771 w 2323409"/>
                  <a:gd name="connsiteY50" fmla="*/ 33338 h 426488"/>
                  <a:gd name="connsiteX51" fmla="*/ 1796320 w 2323409"/>
                  <a:gd name="connsiteY51" fmla="*/ 109794 h 426488"/>
                  <a:gd name="connsiteX52" fmla="*/ 1801787 w 2323409"/>
                  <a:gd name="connsiteY52" fmla="*/ 151693 h 426488"/>
                  <a:gd name="connsiteX53" fmla="*/ 1817169 w 2323409"/>
                  <a:gd name="connsiteY53" fmla="*/ 111231 h 426488"/>
                  <a:gd name="connsiteX54" fmla="*/ 1902776 w 2323409"/>
                  <a:gd name="connsiteY54" fmla="*/ 53656 h 426488"/>
                  <a:gd name="connsiteX55" fmla="*/ 1945567 w 2323409"/>
                  <a:gd name="connsiteY55" fmla="*/ 102018 h 426488"/>
                  <a:gd name="connsiteX56" fmla="*/ 1949558 w 2323409"/>
                  <a:gd name="connsiteY56" fmla="*/ 129924 h 426488"/>
                  <a:gd name="connsiteX57" fmla="*/ 1969924 w 2323409"/>
                  <a:gd name="connsiteY57" fmla="*/ 101834 h 426488"/>
                  <a:gd name="connsiteX58" fmla="*/ 2030332 w 2323409"/>
                  <a:gd name="connsiteY58" fmla="*/ 79014 h 426488"/>
                  <a:gd name="connsiteX59" fmla="*/ 2073123 w 2323409"/>
                  <a:gd name="connsiteY59" fmla="*/ 127376 h 426488"/>
                  <a:gd name="connsiteX60" fmla="*/ 2078666 w 2323409"/>
                  <a:gd name="connsiteY60" fmla="*/ 166132 h 426488"/>
                  <a:gd name="connsiteX61" fmla="*/ 2092598 w 2323409"/>
                  <a:gd name="connsiteY61" fmla="*/ 146916 h 426488"/>
                  <a:gd name="connsiteX62" fmla="*/ 2153006 w 2323409"/>
                  <a:gd name="connsiteY62" fmla="*/ 124095 h 426488"/>
                  <a:gd name="connsiteX63" fmla="*/ 2195797 w 2323409"/>
                  <a:gd name="connsiteY63" fmla="*/ 172458 h 426488"/>
                  <a:gd name="connsiteX64" fmla="*/ 2201704 w 2323409"/>
                  <a:gd name="connsiteY64" fmla="*/ 213756 h 426488"/>
                  <a:gd name="connsiteX65" fmla="*/ 2214128 w 2323409"/>
                  <a:gd name="connsiteY65" fmla="*/ 196619 h 426488"/>
                  <a:gd name="connsiteX66" fmla="*/ 2274537 w 2323409"/>
                  <a:gd name="connsiteY66" fmla="*/ 173799 h 426488"/>
                  <a:gd name="connsiteX67" fmla="*/ 2317434 w 2323409"/>
                  <a:gd name="connsiteY67" fmla="*/ 313377 h 426488"/>
                  <a:gd name="connsiteX68" fmla="*/ 2214386 w 2323409"/>
                  <a:gd name="connsiteY68" fmla="*/ 416832 h 426488"/>
                  <a:gd name="connsiteX69" fmla="*/ 2171595 w 2323409"/>
                  <a:gd name="connsiteY69" fmla="*/ 368470 h 426488"/>
                  <a:gd name="connsiteX70" fmla="*/ 2165688 w 2323409"/>
                  <a:gd name="connsiteY70" fmla="*/ 327172 h 426488"/>
                  <a:gd name="connsiteX71" fmla="*/ 2153264 w 2323409"/>
                  <a:gd name="connsiteY71" fmla="*/ 344308 h 426488"/>
                  <a:gd name="connsiteX72" fmla="*/ 2092855 w 2323409"/>
                  <a:gd name="connsiteY72" fmla="*/ 367128 h 426488"/>
                  <a:gd name="connsiteX73" fmla="*/ 2050064 w 2323409"/>
                  <a:gd name="connsiteY73" fmla="*/ 318766 h 426488"/>
                  <a:gd name="connsiteX74" fmla="*/ 2044521 w 2323409"/>
                  <a:gd name="connsiteY74" fmla="*/ 280011 h 426488"/>
                  <a:gd name="connsiteX75" fmla="*/ 2030589 w 2323409"/>
                  <a:gd name="connsiteY75" fmla="*/ 299227 h 426488"/>
                  <a:gd name="connsiteX76" fmla="*/ 1970181 w 2323409"/>
                  <a:gd name="connsiteY76" fmla="*/ 322047 h 426488"/>
                  <a:gd name="connsiteX77" fmla="*/ 1927391 w 2323409"/>
                  <a:gd name="connsiteY77" fmla="*/ 273685 h 426488"/>
                  <a:gd name="connsiteX78" fmla="*/ 1923398 w 2323409"/>
                  <a:gd name="connsiteY78" fmla="*/ 245780 h 426488"/>
                  <a:gd name="connsiteX79" fmla="*/ 1903033 w 2323409"/>
                  <a:gd name="connsiteY79" fmla="*/ 273868 h 426488"/>
                  <a:gd name="connsiteX80" fmla="*/ 1842625 w 2323409"/>
                  <a:gd name="connsiteY80" fmla="*/ 296689 h 426488"/>
                  <a:gd name="connsiteX81" fmla="*/ 1799834 w 2323409"/>
                  <a:gd name="connsiteY81" fmla="*/ 248326 h 426488"/>
                  <a:gd name="connsiteX82" fmla="*/ 1794542 w 2323409"/>
                  <a:gd name="connsiteY82" fmla="*/ 211329 h 426488"/>
                  <a:gd name="connsiteX83" fmla="*/ 1778981 w 2323409"/>
                  <a:gd name="connsiteY83" fmla="*/ 247039 h 426488"/>
                  <a:gd name="connsiteX84" fmla="*/ 1721771 w 2323409"/>
                  <a:gd name="connsiteY84" fmla="*/ 283704 h 426488"/>
                  <a:gd name="connsiteX85" fmla="*/ 1664560 w 2323409"/>
                  <a:gd name="connsiteY85" fmla="*/ 247039 h 426488"/>
                  <a:gd name="connsiteX86" fmla="*/ 1647710 w 2323409"/>
                  <a:gd name="connsiteY86" fmla="*/ 208370 h 426488"/>
                  <a:gd name="connsiteX87" fmla="*/ 1639160 w 2323409"/>
                  <a:gd name="connsiteY87" fmla="*/ 227989 h 426488"/>
                  <a:gd name="connsiteX88" fmla="*/ 1581951 w 2323409"/>
                  <a:gd name="connsiteY88" fmla="*/ 264654 h 426488"/>
                  <a:gd name="connsiteX89" fmla="*/ 1524740 w 2323409"/>
                  <a:gd name="connsiteY89" fmla="*/ 227989 h 426488"/>
                  <a:gd name="connsiteX90" fmla="*/ 1508927 w 2323409"/>
                  <a:gd name="connsiteY90" fmla="*/ 191701 h 426488"/>
                  <a:gd name="connsiteX91" fmla="*/ 1499340 w 2323409"/>
                  <a:gd name="connsiteY91" fmla="*/ 213701 h 426488"/>
                  <a:gd name="connsiteX92" fmla="*/ 1442130 w 2323409"/>
                  <a:gd name="connsiteY92" fmla="*/ 250366 h 426488"/>
                  <a:gd name="connsiteX93" fmla="*/ 1384920 w 2323409"/>
                  <a:gd name="connsiteY93" fmla="*/ 213701 h 426488"/>
                  <a:gd name="connsiteX94" fmla="*/ 1373533 w 2323409"/>
                  <a:gd name="connsiteY94" fmla="*/ 187572 h 426488"/>
                  <a:gd name="connsiteX95" fmla="*/ 1359520 w 2323409"/>
                  <a:gd name="connsiteY95" fmla="*/ 219731 h 426488"/>
                  <a:gd name="connsiteX96" fmla="*/ 1302310 w 2323409"/>
                  <a:gd name="connsiteY96" fmla="*/ 256396 h 426488"/>
                  <a:gd name="connsiteX97" fmla="*/ 1245099 w 2323409"/>
                  <a:gd name="connsiteY97" fmla="*/ 219731 h 426488"/>
                  <a:gd name="connsiteX98" fmla="*/ 1229739 w 2323409"/>
                  <a:gd name="connsiteY98" fmla="*/ 184482 h 426488"/>
                  <a:gd name="connsiteX99" fmla="*/ 1229263 w 2323409"/>
                  <a:gd name="connsiteY99" fmla="*/ 188198 h 426488"/>
                  <a:gd name="connsiteX100" fmla="*/ 1156084 w 2323409"/>
                  <a:gd name="connsiteY100" fmla="*/ 264654 h 426488"/>
                  <a:gd name="connsiteX101" fmla="*/ 1082905 w 2323409"/>
                  <a:gd name="connsiteY101" fmla="*/ 188198 h 426488"/>
                  <a:gd name="connsiteX102" fmla="*/ 1081894 w 2323409"/>
                  <a:gd name="connsiteY102" fmla="*/ 180309 h 426488"/>
                  <a:gd name="connsiteX103" fmla="*/ 1065004 w 2323409"/>
                  <a:gd name="connsiteY103" fmla="*/ 219731 h 426488"/>
                  <a:gd name="connsiteX104" fmla="*/ 1008755 w 2323409"/>
                  <a:gd name="connsiteY104" fmla="*/ 256396 h 426488"/>
                  <a:gd name="connsiteX105" fmla="*/ 952507 w 2323409"/>
                  <a:gd name="connsiteY105" fmla="*/ 219731 h 426488"/>
                  <a:gd name="connsiteX106" fmla="*/ 938730 w 2323409"/>
                  <a:gd name="connsiteY106" fmla="*/ 187572 h 426488"/>
                  <a:gd name="connsiteX107" fmla="*/ 927535 w 2323409"/>
                  <a:gd name="connsiteY107" fmla="*/ 213701 h 426488"/>
                  <a:gd name="connsiteX108" fmla="*/ 871287 w 2323409"/>
                  <a:gd name="connsiteY108" fmla="*/ 250366 h 426488"/>
                  <a:gd name="connsiteX109" fmla="*/ 815038 w 2323409"/>
                  <a:gd name="connsiteY109" fmla="*/ 213701 h 426488"/>
                  <a:gd name="connsiteX110" fmla="*/ 805613 w 2323409"/>
                  <a:gd name="connsiteY110" fmla="*/ 191701 h 426488"/>
                  <a:gd name="connsiteX111" fmla="*/ 790067 w 2323409"/>
                  <a:gd name="connsiteY111" fmla="*/ 227989 h 426488"/>
                  <a:gd name="connsiteX112" fmla="*/ 733818 w 2323409"/>
                  <a:gd name="connsiteY112" fmla="*/ 264654 h 426488"/>
                  <a:gd name="connsiteX113" fmla="*/ 677570 w 2323409"/>
                  <a:gd name="connsiteY113" fmla="*/ 227989 h 426488"/>
                  <a:gd name="connsiteX114" fmla="*/ 669164 w 2323409"/>
                  <a:gd name="connsiteY114" fmla="*/ 208370 h 426488"/>
                  <a:gd name="connsiteX115" fmla="*/ 652598 w 2323409"/>
                  <a:gd name="connsiteY115" fmla="*/ 247039 h 426488"/>
                  <a:gd name="connsiteX116" fmla="*/ 596349 w 2323409"/>
                  <a:gd name="connsiteY116" fmla="*/ 283704 h 426488"/>
                  <a:gd name="connsiteX117" fmla="*/ 540101 w 2323409"/>
                  <a:gd name="connsiteY117" fmla="*/ 247039 h 426488"/>
                  <a:gd name="connsiteX118" fmla="*/ 530017 w 2323409"/>
                  <a:gd name="connsiteY118" fmla="*/ 223503 h 426488"/>
                  <a:gd name="connsiteX119" fmla="*/ 523793 w 2323409"/>
                  <a:gd name="connsiteY119" fmla="*/ 262885 h 426488"/>
                  <a:gd name="connsiteX120" fmla="*/ 480298 w 2323409"/>
                  <a:gd name="connsiteY120" fmla="*/ 310615 h 426488"/>
                  <a:gd name="connsiteX121" fmla="*/ 420231 w 2323409"/>
                  <a:gd name="connsiteY121" fmla="*/ 286912 h 426488"/>
                  <a:gd name="connsiteX122" fmla="*/ 400280 w 2323409"/>
                  <a:gd name="connsiteY122" fmla="*/ 258527 h 426488"/>
                  <a:gd name="connsiteX123" fmla="*/ 395879 w 2323409"/>
                  <a:gd name="connsiteY123" fmla="*/ 286371 h 426488"/>
                  <a:gd name="connsiteX124" fmla="*/ 352384 w 2323409"/>
                  <a:gd name="connsiteY124" fmla="*/ 334101 h 426488"/>
                  <a:gd name="connsiteX125" fmla="*/ 292317 w 2323409"/>
                  <a:gd name="connsiteY125" fmla="*/ 310398 h 426488"/>
                  <a:gd name="connsiteX126" fmla="*/ 278668 w 2323409"/>
                  <a:gd name="connsiteY126" fmla="*/ 290980 h 426488"/>
                  <a:gd name="connsiteX127" fmla="*/ 272557 w 2323409"/>
                  <a:gd name="connsiteY127" fmla="*/ 329649 h 426488"/>
                  <a:gd name="connsiteX128" fmla="*/ 229062 w 2323409"/>
                  <a:gd name="connsiteY128" fmla="*/ 377379 h 426488"/>
                  <a:gd name="connsiteX129" fmla="*/ 168995 w 2323409"/>
                  <a:gd name="connsiteY129" fmla="*/ 353676 h 426488"/>
                  <a:gd name="connsiteX130" fmla="*/ 156823 w 2323409"/>
                  <a:gd name="connsiteY130" fmla="*/ 336360 h 426488"/>
                  <a:gd name="connsiteX131" fmla="*/ 150311 w 2323409"/>
                  <a:gd name="connsiteY131" fmla="*/ 377566 h 426488"/>
                  <a:gd name="connsiteX132" fmla="*/ 106816 w 2323409"/>
                  <a:gd name="connsiteY132" fmla="*/ 425296 h 42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323409" h="426488">
                    <a:moveTo>
                      <a:pt x="106816" y="425296"/>
                    </a:moveTo>
                    <a:cubicBezTo>
                      <a:pt x="66373" y="434679"/>
                      <a:pt x="20921" y="387689"/>
                      <a:pt x="5296" y="320341"/>
                    </a:cubicBezTo>
                    <a:cubicBezTo>
                      <a:pt x="-10329" y="252993"/>
                      <a:pt x="9791" y="190791"/>
                      <a:pt x="50234" y="181408"/>
                    </a:cubicBezTo>
                    <a:cubicBezTo>
                      <a:pt x="70455" y="176716"/>
                      <a:pt x="91930" y="186118"/>
                      <a:pt x="110302" y="205111"/>
                    </a:cubicBezTo>
                    <a:lnTo>
                      <a:pt x="122473" y="222428"/>
                    </a:lnTo>
                    <a:lnTo>
                      <a:pt x="128985" y="181220"/>
                    </a:lnTo>
                    <a:cubicBezTo>
                      <a:pt x="137118" y="156079"/>
                      <a:pt x="152258" y="138182"/>
                      <a:pt x="172480" y="133491"/>
                    </a:cubicBezTo>
                    <a:cubicBezTo>
                      <a:pt x="192701" y="128799"/>
                      <a:pt x="214176" y="138201"/>
                      <a:pt x="232548" y="157194"/>
                    </a:cubicBezTo>
                    <a:lnTo>
                      <a:pt x="246197" y="176612"/>
                    </a:lnTo>
                    <a:lnTo>
                      <a:pt x="252307" y="137942"/>
                    </a:lnTo>
                    <a:cubicBezTo>
                      <a:pt x="260440" y="112801"/>
                      <a:pt x="275580" y="94904"/>
                      <a:pt x="295802" y="90212"/>
                    </a:cubicBezTo>
                    <a:cubicBezTo>
                      <a:pt x="316023" y="85521"/>
                      <a:pt x="337498" y="94923"/>
                      <a:pt x="355869" y="113916"/>
                    </a:cubicBezTo>
                    <a:lnTo>
                      <a:pt x="375821" y="142301"/>
                    </a:lnTo>
                    <a:lnTo>
                      <a:pt x="380221" y="114456"/>
                    </a:lnTo>
                    <a:cubicBezTo>
                      <a:pt x="388354" y="89315"/>
                      <a:pt x="403495" y="71418"/>
                      <a:pt x="423716" y="66726"/>
                    </a:cubicBezTo>
                    <a:cubicBezTo>
                      <a:pt x="454049" y="59689"/>
                      <a:pt x="487199" y="84362"/>
                      <a:pt x="508470" y="125550"/>
                    </a:cubicBezTo>
                    <a:lnTo>
                      <a:pt x="517755" y="151095"/>
                    </a:lnTo>
                    <a:lnTo>
                      <a:pt x="523053" y="109794"/>
                    </a:lnTo>
                    <a:cubicBezTo>
                      <a:pt x="535129" y="64864"/>
                      <a:pt x="563400" y="33338"/>
                      <a:pt x="596349" y="33338"/>
                    </a:cubicBezTo>
                    <a:cubicBezTo>
                      <a:pt x="618315" y="33338"/>
                      <a:pt x="638202" y="47350"/>
                      <a:pt x="652598" y="70003"/>
                    </a:cubicBezTo>
                    <a:lnTo>
                      <a:pt x="661003" y="89623"/>
                    </a:lnTo>
                    <a:lnTo>
                      <a:pt x="677570" y="50953"/>
                    </a:lnTo>
                    <a:cubicBezTo>
                      <a:pt x="691965" y="28300"/>
                      <a:pt x="711852" y="14288"/>
                      <a:pt x="733818" y="14288"/>
                    </a:cubicBezTo>
                    <a:cubicBezTo>
                      <a:pt x="755784" y="14288"/>
                      <a:pt x="775671" y="28300"/>
                      <a:pt x="790067" y="50953"/>
                    </a:cubicBezTo>
                    <a:lnTo>
                      <a:pt x="799492" y="72954"/>
                    </a:lnTo>
                    <a:lnTo>
                      <a:pt x="815038" y="36665"/>
                    </a:lnTo>
                    <a:cubicBezTo>
                      <a:pt x="829434" y="14012"/>
                      <a:pt x="849320" y="0"/>
                      <a:pt x="871287" y="0"/>
                    </a:cubicBezTo>
                    <a:cubicBezTo>
                      <a:pt x="893253" y="0"/>
                      <a:pt x="913140" y="14012"/>
                      <a:pt x="927535" y="36665"/>
                    </a:cubicBezTo>
                    <a:lnTo>
                      <a:pt x="941313" y="68825"/>
                    </a:lnTo>
                    <a:lnTo>
                      <a:pt x="952507" y="42695"/>
                    </a:lnTo>
                    <a:cubicBezTo>
                      <a:pt x="966903" y="20042"/>
                      <a:pt x="986790" y="6030"/>
                      <a:pt x="1008755" y="6030"/>
                    </a:cubicBezTo>
                    <a:cubicBezTo>
                      <a:pt x="1041705" y="6030"/>
                      <a:pt x="1069976" y="37556"/>
                      <a:pt x="1082052" y="82486"/>
                    </a:cubicBezTo>
                    <a:lnTo>
                      <a:pt x="1083064" y="90372"/>
                    </a:lnTo>
                    <a:lnTo>
                      <a:pt x="1099925" y="50953"/>
                    </a:lnTo>
                    <a:cubicBezTo>
                      <a:pt x="1114297" y="28300"/>
                      <a:pt x="1134153" y="14288"/>
                      <a:pt x="1156084" y="14288"/>
                    </a:cubicBezTo>
                    <a:cubicBezTo>
                      <a:pt x="1178015" y="14288"/>
                      <a:pt x="1197870" y="28300"/>
                      <a:pt x="1212243" y="50953"/>
                    </a:cubicBezTo>
                    <a:lnTo>
                      <a:pt x="1227286" y="86121"/>
                    </a:lnTo>
                    <a:lnTo>
                      <a:pt x="1227760" y="82486"/>
                    </a:lnTo>
                    <a:cubicBezTo>
                      <a:pt x="1240042" y="37556"/>
                      <a:pt x="1268796" y="6030"/>
                      <a:pt x="1302310" y="6030"/>
                    </a:cubicBezTo>
                    <a:cubicBezTo>
                      <a:pt x="1324651" y="6030"/>
                      <a:pt x="1344879" y="20042"/>
                      <a:pt x="1359520" y="42695"/>
                    </a:cubicBezTo>
                    <a:lnTo>
                      <a:pt x="1370906" y="68825"/>
                    </a:lnTo>
                    <a:lnTo>
                      <a:pt x="1384920" y="36665"/>
                    </a:lnTo>
                    <a:cubicBezTo>
                      <a:pt x="1399561" y="14012"/>
                      <a:pt x="1419788" y="0"/>
                      <a:pt x="1442130" y="0"/>
                    </a:cubicBezTo>
                    <a:cubicBezTo>
                      <a:pt x="1464472" y="0"/>
                      <a:pt x="1484699" y="14012"/>
                      <a:pt x="1499340" y="36665"/>
                    </a:cubicBezTo>
                    <a:lnTo>
                      <a:pt x="1515153" y="72954"/>
                    </a:lnTo>
                    <a:lnTo>
                      <a:pt x="1524740" y="50953"/>
                    </a:lnTo>
                    <a:cubicBezTo>
                      <a:pt x="1539381" y="28300"/>
                      <a:pt x="1559608" y="14288"/>
                      <a:pt x="1581951" y="14288"/>
                    </a:cubicBezTo>
                    <a:cubicBezTo>
                      <a:pt x="1604293" y="14288"/>
                      <a:pt x="1624520" y="28300"/>
                      <a:pt x="1639160" y="50953"/>
                    </a:cubicBezTo>
                    <a:lnTo>
                      <a:pt x="1656011" y="89623"/>
                    </a:lnTo>
                    <a:lnTo>
                      <a:pt x="1664560" y="70003"/>
                    </a:lnTo>
                    <a:cubicBezTo>
                      <a:pt x="1679202" y="47350"/>
                      <a:pt x="1699429" y="33338"/>
                      <a:pt x="1721771" y="33338"/>
                    </a:cubicBezTo>
                    <a:cubicBezTo>
                      <a:pt x="1755283" y="33338"/>
                      <a:pt x="1784037" y="64864"/>
                      <a:pt x="1796320" y="109794"/>
                    </a:cubicBezTo>
                    <a:lnTo>
                      <a:pt x="1801787" y="151693"/>
                    </a:lnTo>
                    <a:lnTo>
                      <a:pt x="1817169" y="111231"/>
                    </a:lnTo>
                    <a:cubicBezTo>
                      <a:pt x="1839042" y="70359"/>
                      <a:pt x="1872550" y="46175"/>
                      <a:pt x="1902776" y="53656"/>
                    </a:cubicBezTo>
                    <a:cubicBezTo>
                      <a:pt x="1922926" y="58643"/>
                      <a:pt x="1937803" y="76760"/>
                      <a:pt x="1945567" y="102018"/>
                    </a:cubicBezTo>
                    <a:lnTo>
                      <a:pt x="1949558" y="129924"/>
                    </a:lnTo>
                    <a:lnTo>
                      <a:pt x="1969924" y="101834"/>
                    </a:lnTo>
                    <a:cubicBezTo>
                      <a:pt x="1988571" y="83113"/>
                      <a:pt x="2010182" y="74027"/>
                      <a:pt x="2030332" y="79014"/>
                    </a:cubicBezTo>
                    <a:cubicBezTo>
                      <a:pt x="2050483" y="84002"/>
                      <a:pt x="2065359" y="102118"/>
                      <a:pt x="2073123" y="127376"/>
                    </a:cubicBezTo>
                    <a:lnTo>
                      <a:pt x="2078666" y="166132"/>
                    </a:lnTo>
                    <a:lnTo>
                      <a:pt x="2092598" y="146916"/>
                    </a:lnTo>
                    <a:cubicBezTo>
                      <a:pt x="2111246" y="128194"/>
                      <a:pt x="2132856" y="119108"/>
                      <a:pt x="2153006" y="124095"/>
                    </a:cubicBezTo>
                    <a:cubicBezTo>
                      <a:pt x="2173157" y="129083"/>
                      <a:pt x="2188034" y="147200"/>
                      <a:pt x="2195797" y="172458"/>
                    </a:cubicBezTo>
                    <a:lnTo>
                      <a:pt x="2201704" y="213756"/>
                    </a:lnTo>
                    <a:lnTo>
                      <a:pt x="2214128" y="196619"/>
                    </a:lnTo>
                    <a:cubicBezTo>
                      <a:pt x="2232776" y="177898"/>
                      <a:pt x="2254386" y="168812"/>
                      <a:pt x="2274537" y="173799"/>
                    </a:cubicBezTo>
                    <a:cubicBezTo>
                      <a:pt x="2314838" y="183774"/>
                      <a:pt x="2334044" y="246265"/>
                      <a:pt x="2317434" y="313377"/>
                    </a:cubicBezTo>
                    <a:cubicBezTo>
                      <a:pt x="2300823" y="380489"/>
                      <a:pt x="2254687" y="426807"/>
                      <a:pt x="2214386" y="416832"/>
                    </a:cubicBezTo>
                    <a:cubicBezTo>
                      <a:pt x="2194235" y="411845"/>
                      <a:pt x="2179358" y="393729"/>
                      <a:pt x="2171595" y="368470"/>
                    </a:cubicBezTo>
                    <a:lnTo>
                      <a:pt x="2165688" y="327172"/>
                    </a:lnTo>
                    <a:lnTo>
                      <a:pt x="2153264" y="344308"/>
                    </a:lnTo>
                    <a:cubicBezTo>
                      <a:pt x="2134615" y="363030"/>
                      <a:pt x="2113006" y="372116"/>
                      <a:pt x="2092855" y="367128"/>
                    </a:cubicBezTo>
                    <a:cubicBezTo>
                      <a:pt x="2072705" y="362141"/>
                      <a:pt x="2057827" y="344025"/>
                      <a:pt x="2050064" y="318766"/>
                    </a:cubicBezTo>
                    <a:lnTo>
                      <a:pt x="2044521" y="280011"/>
                    </a:lnTo>
                    <a:lnTo>
                      <a:pt x="2030589" y="299227"/>
                    </a:lnTo>
                    <a:cubicBezTo>
                      <a:pt x="2011941" y="317949"/>
                      <a:pt x="1990332" y="327034"/>
                      <a:pt x="1970181" y="322047"/>
                    </a:cubicBezTo>
                    <a:cubicBezTo>
                      <a:pt x="1950030" y="317060"/>
                      <a:pt x="1935153" y="298944"/>
                      <a:pt x="1927391" y="273685"/>
                    </a:cubicBezTo>
                    <a:lnTo>
                      <a:pt x="1923398" y="245780"/>
                    </a:lnTo>
                    <a:lnTo>
                      <a:pt x="1903033" y="273868"/>
                    </a:lnTo>
                    <a:cubicBezTo>
                      <a:pt x="1884385" y="292591"/>
                      <a:pt x="1862775" y="301676"/>
                      <a:pt x="1842625" y="296689"/>
                    </a:cubicBezTo>
                    <a:cubicBezTo>
                      <a:pt x="1822474" y="291701"/>
                      <a:pt x="1807597" y="273585"/>
                      <a:pt x="1799834" y="248326"/>
                    </a:cubicBezTo>
                    <a:lnTo>
                      <a:pt x="1794542" y="211329"/>
                    </a:lnTo>
                    <a:lnTo>
                      <a:pt x="1778981" y="247039"/>
                    </a:lnTo>
                    <a:cubicBezTo>
                      <a:pt x="1764339" y="269693"/>
                      <a:pt x="1744112" y="283704"/>
                      <a:pt x="1721771" y="283704"/>
                    </a:cubicBezTo>
                    <a:cubicBezTo>
                      <a:pt x="1699429" y="283704"/>
                      <a:pt x="1679202" y="269693"/>
                      <a:pt x="1664560" y="247039"/>
                    </a:cubicBezTo>
                    <a:lnTo>
                      <a:pt x="1647710" y="208370"/>
                    </a:lnTo>
                    <a:lnTo>
                      <a:pt x="1639160" y="227989"/>
                    </a:lnTo>
                    <a:cubicBezTo>
                      <a:pt x="1624520" y="250643"/>
                      <a:pt x="1604293" y="264654"/>
                      <a:pt x="1581951" y="264654"/>
                    </a:cubicBezTo>
                    <a:cubicBezTo>
                      <a:pt x="1559608" y="264654"/>
                      <a:pt x="1539381" y="250643"/>
                      <a:pt x="1524740" y="227989"/>
                    </a:cubicBezTo>
                    <a:lnTo>
                      <a:pt x="1508927" y="191701"/>
                    </a:lnTo>
                    <a:lnTo>
                      <a:pt x="1499340" y="213701"/>
                    </a:lnTo>
                    <a:cubicBezTo>
                      <a:pt x="1484699" y="236355"/>
                      <a:pt x="1464472" y="250366"/>
                      <a:pt x="1442130" y="250366"/>
                    </a:cubicBezTo>
                    <a:cubicBezTo>
                      <a:pt x="1419788" y="250366"/>
                      <a:pt x="1399561" y="236355"/>
                      <a:pt x="1384920" y="213701"/>
                    </a:cubicBezTo>
                    <a:lnTo>
                      <a:pt x="1373533" y="187572"/>
                    </a:lnTo>
                    <a:lnTo>
                      <a:pt x="1359520" y="219731"/>
                    </a:lnTo>
                    <a:cubicBezTo>
                      <a:pt x="1344879" y="242385"/>
                      <a:pt x="1324651" y="256396"/>
                      <a:pt x="1302310" y="256396"/>
                    </a:cubicBezTo>
                    <a:cubicBezTo>
                      <a:pt x="1279968" y="256396"/>
                      <a:pt x="1259741" y="242385"/>
                      <a:pt x="1245099" y="219731"/>
                    </a:cubicBezTo>
                    <a:lnTo>
                      <a:pt x="1229739" y="184482"/>
                    </a:lnTo>
                    <a:lnTo>
                      <a:pt x="1229263" y="188198"/>
                    </a:lnTo>
                    <a:cubicBezTo>
                      <a:pt x="1217206" y="233128"/>
                      <a:pt x="1188980" y="264654"/>
                      <a:pt x="1156084" y="264654"/>
                    </a:cubicBezTo>
                    <a:cubicBezTo>
                      <a:pt x="1123187" y="264654"/>
                      <a:pt x="1094961" y="233128"/>
                      <a:pt x="1082905" y="188198"/>
                    </a:cubicBezTo>
                    <a:lnTo>
                      <a:pt x="1081894" y="180309"/>
                    </a:lnTo>
                    <a:lnTo>
                      <a:pt x="1065004" y="219731"/>
                    </a:lnTo>
                    <a:cubicBezTo>
                      <a:pt x="1050609" y="242385"/>
                      <a:pt x="1030722" y="256396"/>
                      <a:pt x="1008755" y="256396"/>
                    </a:cubicBezTo>
                    <a:cubicBezTo>
                      <a:pt x="986790" y="256396"/>
                      <a:pt x="966903" y="242385"/>
                      <a:pt x="952507" y="219731"/>
                    </a:cubicBezTo>
                    <a:lnTo>
                      <a:pt x="938730" y="187572"/>
                    </a:lnTo>
                    <a:lnTo>
                      <a:pt x="927535" y="213701"/>
                    </a:lnTo>
                    <a:cubicBezTo>
                      <a:pt x="913140" y="236355"/>
                      <a:pt x="893253" y="250366"/>
                      <a:pt x="871287" y="250366"/>
                    </a:cubicBezTo>
                    <a:cubicBezTo>
                      <a:pt x="849320" y="250366"/>
                      <a:pt x="829434" y="236355"/>
                      <a:pt x="815038" y="213701"/>
                    </a:cubicBezTo>
                    <a:lnTo>
                      <a:pt x="805613" y="191701"/>
                    </a:lnTo>
                    <a:lnTo>
                      <a:pt x="790067" y="227989"/>
                    </a:lnTo>
                    <a:cubicBezTo>
                      <a:pt x="775671" y="250643"/>
                      <a:pt x="755784" y="264654"/>
                      <a:pt x="733818" y="264654"/>
                    </a:cubicBezTo>
                    <a:cubicBezTo>
                      <a:pt x="711852" y="264654"/>
                      <a:pt x="691965" y="250643"/>
                      <a:pt x="677570" y="227989"/>
                    </a:cubicBezTo>
                    <a:lnTo>
                      <a:pt x="669164" y="208370"/>
                    </a:lnTo>
                    <a:lnTo>
                      <a:pt x="652598" y="247039"/>
                    </a:lnTo>
                    <a:cubicBezTo>
                      <a:pt x="638202" y="269693"/>
                      <a:pt x="618315" y="283704"/>
                      <a:pt x="596349" y="283704"/>
                    </a:cubicBezTo>
                    <a:cubicBezTo>
                      <a:pt x="574383" y="283704"/>
                      <a:pt x="554496" y="269693"/>
                      <a:pt x="540101" y="247039"/>
                    </a:cubicBezTo>
                    <a:lnTo>
                      <a:pt x="530017" y="223503"/>
                    </a:lnTo>
                    <a:lnTo>
                      <a:pt x="523793" y="262885"/>
                    </a:lnTo>
                    <a:cubicBezTo>
                      <a:pt x="515661" y="288027"/>
                      <a:pt x="500520" y="305923"/>
                      <a:pt x="480298" y="310615"/>
                    </a:cubicBezTo>
                    <a:cubicBezTo>
                      <a:pt x="460077" y="315306"/>
                      <a:pt x="438603" y="305905"/>
                      <a:pt x="420231" y="286912"/>
                    </a:cubicBezTo>
                    <a:lnTo>
                      <a:pt x="400280" y="258527"/>
                    </a:lnTo>
                    <a:lnTo>
                      <a:pt x="395879" y="286371"/>
                    </a:lnTo>
                    <a:cubicBezTo>
                      <a:pt x="387747" y="311513"/>
                      <a:pt x="372606" y="329409"/>
                      <a:pt x="352384" y="334101"/>
                    </a:cubicBezTo>
                    <a:cubicBezTo>
                      <a:pt x="332162" y="338792"/>
                      <a:pt x="310689" y="329391"/>
                      <a:pt x="292317" y="310398"/>
                    </a:cubicBezTo>
                    <a:lnTo>
                      <a:pt x="278668" y="290980"/>
                    </a:lnTo>
                    <a:lnTo>
                      <a:pt x="272557" y="329649"/>
                    </a:lnTo>
                    <a:cubicBezTo>
                      <a:pt x="264425" y="354792"/>
                      <a:pt x="249283" y="372688"/>
                      <a:pt x="229062" y="377379"/>
                    </a:cubicBezTo>
                    <a:cubicBezTo>
                      <a:pt x="208840" y="382071"/>
                      <a:pt x="187367" y="372669"/>
                      <a:pt x="168995" y="353676"/>
                    </a:cubicBezTo>
                    <a:lnTo>
                      <a:pt x="156823" y="336360"/>
                    </a:lnTo>
                    <a:lnTo>
                      <a:pt x="150311" y="377566"/>
                    </a:lnTo>
                    <a:cubicBezTo>
                      <a:pt x="142179" y="402709"/>
                      <a:pt x="127038" y="420605"/>
                      <a:pt x="106816" y="425296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FF398A18-6591-BF5D-3FB2-736A7A9950C1}"/>
                  </a:ext>
                </a:extLst>
              </p:cNvPr>
              <p:cNvSpPr/>
              <p:nvPr/>
            </p:nvSpPr>
            <p:spPr>
              <a:xfrm rot="774941">
                <a:off x="1044884" y="1581930"/>
                <a:ext cx="2200389" cy="61362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17A7B76-D9B8-36EA-C64A-9EB0ECDF852E}"/>
                </a:ext>
              </a:extLst>
            </p:cNvPr>
            <p:cNvGrpSpPr/>
            <p:nvPr/>
          </p:nvGrpSpPr>
          <p:grpSpPr>
            <a:xfrm rot="774941">
              <a:off x="833745" y="918732"/>
              <a:ext cx="2502700" cy="2463173"/>
              <a:chOff x="-145976" y="3575041"/>
              <a:chExt cx="2497553" cy="2763059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9CC4A1D1-9136-0A01-B763-4DD15CA9321C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8621F705-C2BC-97E0-3ED2-60FB3401EF11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84B493F-953B-4F7F-E999-1A6D1B423E9C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528F25C-E46E-9192-8D5E-CBDCBD46404F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4C28242-ABA9-2F8B-65F6-0BE203B742E9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82F41D97-2CB9-A237-262F-962CDD8E9168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62BF8F3-B801-4324-0947-F1442A3D5F28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5A2BDB21-996B-67B4-39F1-D4162B8EFC98}"/>
              </a:ext>
            </a:extLst>
          </p:cNvPr>
          <p:cNvGrpSpPr/>
          <p:nvPr/>
        </p:nvGrpSpPr>
        <p:grpSpPr>
          <a:xfrm>
            <a:off x="3756542" y="966095"/>
            <a:ext cx="2438529" cy="2408866"/>
            <a:chOff x="3834180" y="860694"/>
            <a:chExt cx="2497553" cy="2467172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1638694-E64D-FC18-4D25-AEC88079E016}"/>
                </a:ext>
              </a:extLst>
            </p:cNvPr>
            <p:cNvSpPr/>
            <p:nvPr/>
          </p:nvSpPr>
          <p:spPr>
            <a:xfrm rot="11700000">
              <a:off x="3914569" y="1914401"/>
              <a:ext cx="2323409" cy="426488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699D730-0A61-BBD2-85EE-4CEFCAC12271}"/>
                </a:ext>
              </a:extLst>
            </p:cNvPr>
            <p:cNvSpPr/>
            <p:nvPr/>
          </p:nvSpPr>
          <p:spPr>
            <a:xfrm rot="900000">
              <a:off x="4024647" y="1602235"/>
              <a:ext cx="2195864" cy="6883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8341F19-F560-B06D-38F3-0D623269880A}"/>
                </a:ext>
              </a:extLst>
            </p:cNvPr>
            <p:cNvGrpSpPr/>
            <p:nvPr/>
          </p:nvGrpSpPr>
          <p:grpSpPr>
            <a:xfrm rot="900000">
              <a:off x="3834180" y="860694"/>
              <a:ext cx="2497553" cy="2467172"/>
              <a:chOff x="2406724" y="3575041"/>
              <a:chExt cx="2497553" cy="2467172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00BDC2A7-8689-2E21-16D1-0BF66DB920A2}"/>
                  </a:ext>
                </a:extLst>
              </p:cNvPr>
              <p:cNvSpPr/>
              <p:nvPr/>
            </p:nvSpPr>
            <p:spPr>
              <a:xfrm>
                <a:off x="3623039" y="3575041"/>
                <a:ext cx="55656" cy="157553"/>
              </a:xfrm>
              <a:prstGeom prst="roundRect">
                <a:avLst/>
              </a:prstGeom>
              <a:solidFill>
                <a:srgbClr val="FF33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A496BC84-D402-7373-806E-82EFD58E501A}"/>
                  </a:ext>
                </a:extLst>
              </p:cNvPr>
              <p:cNvSpPr/>
              <p:nvPr/>
            </p:nvSpPr>
            <p:spPr>
              <a:xfrm>
                <a:off x="3623039" y="4418160"/>
                <a:ext cx="55656" cy="1173816"/>
              </a:xfrm>
              <a:prstGeom prst="roundRect">
                <a:avLst/>
              </a:prstGeom>
              <a:solidFill>
                <a:srgbClr val="FFCC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DEFC636-6798-80F8-ACD5-2FEA0D775376}"/>
                  </a:ext>
                </a:extLst>
              </p:cNvPr>
              <p:cNvSpPr/>
              <p:nvPr/>
            </p:nvSpPr>
            <p:spPr>
              <a:xfrm>
                <a:off x="241187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8ED538F-B9AC-B66C-7796-4C4422C53F89}"/>
                  </a:ext>
                </a:extLst>
              </p:cNvPr>
              <p:cNvSpPr/>
              <p:nvPr/>
            </p:nvSpPr>
            <p:spPr>
              <a:xfrm>
                <a:off x="2406724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E3FB77-57A2-DA5D-D5B1-5DC4D91956ED}"/>
                  </a:ext>
                </a:extLst>
              </p:cNvPr>
              <p:cNvSpPr/>
              <p:nvPr/>
            </p:nvSpPr>
            <p:spPr>
              <a:xfrm>
                <a:off x="29281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DF3A15E-88FF-E80F-87AE-E60A8453A055}"/>
                  </a:ext>
                </a:extLst>
              </p:cNvPr>
              <p:cNvSpPr/>
              <p:nvPr/>
            </p:nvSpPr>
            <p:spPr>
              <a:xfrm rot="10800000">
                <a:off x="3380291" y="5650238"/>
                <a:ext cx="310308" cy="391975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1C9960E2-F795-898C-7EA6-548FE3BA39FB}"/>
                  </a:ext>
                </a:extLst>
              </p:cNvPr>
              <p:cNvSpPr/>
              <p:nvPr/>
            </p:nvSpPr>
            <p:spPr>
              <a:xfrm>
                <a:off x="3608243" y="5499584"/>
                <a:ext cx="90010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C317A8C2-8C2A-8C76-9F1B-78CF13E88DB3}"/>
              </a:ext>
            </a:extLst>
          </p:cNvPr>
          <p:cNvGrpSpPr/>
          <p:nvPr/>
        </p:nvGrpSpPr>
        <p:grpSpPr>
          <a:xfrm>
            <a:off x="6709539" y="935616"/>
            <a:ext cx="2438529" cy="2408866"/>
            <a:chOff x="6787177" y="830215"/>
            <a:chExt cx="2497553" cy="2467172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943E45B-2624-A79B-92E5-8B10A67D3554}"/>
                </a:ext>
              </a:extLst>
            </p:cNvPr>
            <p:cNvSpPr/>
            <p:nvPr/>
          </p:nvSpPr>
          <p:spPr>
            <a:xfrm rot="11700000">
              <a:off x="6867566" y="1883922"/>
              <a:ext cx="2323409" cy="426488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AAB8B9F1-23A8-0E54-358F-134396E4C6A5}"/>
                </a:ext>
              </a:extLst>
            </p:cNvPr>
            <p:cNvSpPr/>
            <p:nvPr/>
          </p:nvSpPr>
          <p:spPr>
            <a:xfrm rot="900000">
              <a:off x="6977644" y="1571756"/>
              <a:ext cx="2195864" cy="6883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652B415A-965E-18AA-EF10-F193D4B4E7C5}"/>
                </a:ext>
              </a:extLst>
            </p:cNvPr>
            <p:cNvGrpSpPr/>
            <p:nvPr/>
          </p:nvGrpSpPr>
          <p:grpSpPr>
            <a:xfrm rot="900000">
              <a:off x="6787177" y="830215"/>
              <a:ext cx="2497553" cy="2467172"/>
              <a:chOff x="-2604504" y="3575041"/>
              <a:chExt cx="2497553" cy="2467172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61575FB8-7CCF-C0A6-B573-6819F685605C}"/>
                  </a:ext>
                </a:extLst>
              </p:cNvPr>
              <p:cNvSpPr/>
              <p:nvPr/>
            </p:nvSpPr>
            <p:spPr>
              <a:xfrm>
                <a:off x="-1388189" y="3575041"/>
                <a:ext cx="55656" cy="157553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428DE481-2F42-EC39-5DFE-6399EAB53176}"/>
                  </a:ext>
                </a:extLst>
              </p:cNvPr>
              <p:cNvSpPr/>
              <p:nvPr/>
            </p:nvSpPr>
            <p:spPr>
              <a:xfrm>
                <a:off x="-1388189" y="4418160"/>
                <a:ext cx="55656" cy="117381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930DCD9-8C56-660F-971F-1EF613DA798F}"/>
                  </a:ext>
                </a:extLst>
              </p:cNvPr>
              <p:cNvSpPr/>
              <p:nvPr/>
            </p:nvSpPr>
            <p:spPr>
              <a:xfrm>
                <a:off x="-2599358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9C28E1A-2523-780E-9272-51D83E5C205A}"/>
                  </a:ext>
                </a:extLst>
              </p:cNvPr>
              <p:cNvSpPr/>
              <p:nvPr/>
            </p:nvSpPr>
            <p:spPr>
              <a:xfrm>
                <a:off x="-2604504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pattFill prst="solidDmnd">
                <a:fgClr>
                  <a:srgbClr val="FF99CC"/>
                </a:fgClr>
                <a:bgClr>
                  <a:srgbClr val="FFCC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9B725FB-1968-E3CE-CC35-3CC08519A323}"/>
                  </a:ext>
                </a:extLst>
              </p:cNvPr>
              <p:cNvSpPr/>
              <p:nvPr/>
            </p:nvSpPr>
            <p:spPr>
              <a:xfrm>
                <a:off x="-2083095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pattFill prst="solidDmnd">
                <a:fgClr>
                  <a:srgbClr val="FF99CC"/>
                </a:fgClr>
                <a:bgClr>
                  <a:srgbClr val="FFCCFF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BA77A3D-C509-4E96-B47C-98F641D639B4}"/>
                  </a:ext>
                </a:extLst>
              </p:cNvPr>
              <p:cNvSpPr/>
              <p:nvPr/>
            </p:nvSpPr>
            <p:spPr>
              <a:xfrm rot="10800000">
                <a:off x="-1630937" y="5650238"/>
                <a:ext cx="310308" cy="391975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2D617A5C-C6A7-7D87-82C0-3F76EBF37BED}"/>
                  </a:ext>
                </a:extLst>
              </p:cNvPr>
              <p:cNvSpPr/>
              <p:nvPr/>
            </p:nvSpPr>
            <p:spPr>
              <a:xfrm>
                <a:off x="-1402985" y="5499584"/>
                <a:ext cx="90010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1D46E4F-2E25-B8AE-A350-9708CBEA236B}"/>
              </a:ext>
            </a:extLst>
          </p:cNvPr>
          <p:cNvGrpSpPr/>
          <p:nvPr/>
        </p:nvGrpSpPr>
        <p:grpSpPr>
          <a:xfrm>
            <a:off x="6680659" y="3849789"/>
            <a:ext cx="2443555" cy="2404962"/>
            <a:chOff x="6758297" y="3744483"/>
            <a:chExt cx="2502700" cy="2463173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3505315C-3401-C566-C770-B3F1F50E3949}"/>
                </a:ext>
              </a:extLst>
            </p:cNvPr>
            <p:cNvSpPr/>
            <p:nvPr/>
          </p:nvSpPr>
          <p:spPr>
            <a:xfrm rot="11574941">
              <a:off x="6870390" y="4687415"/>
              <a:ext cx="2328197" cy="380200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FF33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4229AF84-31EC-9291-1087-E1D10552C59A}"/>
                </a:ext>
              </a:extLst>
            </p:cNvPr>
            <p:cNvSpPr/>
            <p:nvPr/>
          </p:nvSpPr>
          <p:spPr>
            <a:xfrm rot="774941">
              <a:off x="6969436" y="4407681"/>
              <a:ext cx="2200389" cy="6136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FF1363F-72FD-5003-F03C-16A5D0403046}"/>
                </a:ext>
              </a:extLst>
            </p:cNvPr>
            <p:cNvGrpSpPr/>
            <p:nvPr/>
          </p:nvGrpSpPr>
          <p:grpSpPr>
            <a:xfrm rot="774941">
              <a:off x="6758297" y="3744483"/>
              <a:ext cx="2502700" cy="2463173"/>
              <a:chOff x="-145976" y="3575041"/>
              <a:chExt cx="2497553" cy="2763059"/>
            </a:xfrm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2D50E662-D248-90C1-4AAF-6DCC7227E601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rgbClr val="FF33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FC090E48-3E51-B31B-8F6F-0C1AAD624BF4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4AC6733-17C9-01F9-7F28-FE61CC0AFB7F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2ADF994-31BF-45F5-4B91-E400B17CDDB8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pattFill prst="solidDmnd">
                <a:fgClr>
                  <a:srgbClr val="FF9999"/>
                </a:fgClr>
                <a:bgClr>
                  <a:srgbClr val="FF00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6E494C8-CDF7-5933-C547-64DF881AA1BD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99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77D34CDB-0E89-DDF1-D44B-D68A76C7C250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425D8F5-42F5-CF1B-CF97-31474944E169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3C5A3EB7-5112-5606-0C6B-B2DD60F5FFB4}"/>
              </a:ext>
            </a:extLst>
          </p:cNvPr>
          <p:cNvGrpSpPr/>
          <p:nvPr/>
        </p:nvGrpSpPr>
        <p:grpSpPr>
          <a:xfrm>
            <a:off x="3746958" y="3849789"/>
            <a:ext cx="2443555" cy="2404962"/>
            <a:chOff x="3824596" y="3744483"/>
            <a:chExt cx="2502700" cy="2463173"/>
          </a:xfrm>
        </p:grpSpPr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CC137D4F-97E8-6E31-A84F-C77B2A887DD3}"/>
                </a:ext>
              </a:extLst>
            </p:cNvPr>
            <p:cNvSpPr/>
            <p:nvPr/>
          </p:nvSpPr>
          <p:spPr>
            <a:xfrm rot="11574941">
              <a:off x="3936689" y="4687415"/>
              <a:ext cx="2328197" cy="380200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A071A27B-9471-CD98-64A9-84ED56551479}"/>
                </a:ext>
              </a:extLst>
            </p:cNvPr>
            <p:cNvSpPr/>
            <p:nvPr/>
          </p:nvSpPr>
          <p:spPr>
            <a:xfrm rot="774941">
              <a:off x="4035735" y="4407681"/>
              <a:ext cx="2200389" cy="6136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2704408F-D91A-9896-4213-9D6E4589D1F9}"/>
                </a:ext>
              </a:extLst>
            </p:cNvPr>
            <p:cNvGrpSpPr/>
            <p:nvPr/>
          </p:nvGrpSpPr>
          <p:grpSpPr>
            <a:xfrm rot="774941">
              <a:off x="3824596" y="3744483"/>
              <a:ext cx="2502700" cy="2463173"/>
              <a:chOff x="-145976" y="3575041"/>
              <a:chExt cx="2497553" cy="2763059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7A8B384B-6751-6AD9-5464-36CBF39D4111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37234296-5654-429B-5959-FA8BDBDF3913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E7C2B503-C5DE-7036-F9E3-B8CA16E3EBB5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9BAEC2C-0047-3537-E160-44C47CF1392A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BCD4099-06B4-6521-F871-90E3BAFC307B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29159833-2D65-0320-4487-B5CD398FC85C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E3ADCB6-41E9-E3F9-DB10-CBD3AD02A9CA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4DAD3368-64B2-160B-17DF-2383F9B378E2}"/>
              </a:ext>
            </a:extLst>
          </p:cNvPr>
          <p:cNvGrpSpPr/>
          <p:nvPr/>
        </p:nvGrpSpPr>
        <p:grpSpPr>
          <a:xfrm>
            <a:off x="756108" y="3951388"/>
            <a:ext cx="2443555" cy="2404962"/>
            <a:chOff x="833746" y="3846082"/>
            <a:chExt cx="2502700" cy="2463173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50CC334D-84A8-30FD-1046-EDFE092DE68B}"/>
                </a:ext>
              </a:extLst>
            </p:cNvPr>
            <p:cNvSpPr/>
            <p:nvPr/>
          </p:nvSpPr>
          <p:spPr>
            <a:xfrm rot="11574941">
              <a:off x="945839" y="4789014"/>
              <a:ext cx="2328197" cy="380200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E6CC0B5B-8392-0516-1B14-59A7E63EA3A8}"/>
                </a:ext>
              </a:extLst>
            </p:cNvPr>
            <p:cNvSpPr/>
            <p:nvPr/>
          </p:nvSpPr>
          <p:spPr>
            <a:xfrm rot="774941">
              <a:off x="1044885" y="4509280"/>
              <a:ext cx="2200389" cy="6136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2DA4145-BA9C-9EB4-8203-5D77679677AF}"/>
                </a:ext>
              </a:extLst>
            </p:cNvPr>
            <p:cNvGrpSpPr/>
            <p:nvPr/>
          </p:nvGrpSpPr>
          <p:grpSpPr>
            <a:xfrm rot="774941">
              <a:off x="833746" y="3846082"/>
              <a:ext cx="2502700" cy="2463173"/>
              <a:chOff x="-145976" y="3575041"/>
              <a:chExt cx="2497553" cy="2763059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484206D4-92AC-0834-B533-F11096F420CE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F7272B30-C9D5-3E55-0E30-998A686DE388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FFE128D-379B-05FA-B8B4-1E83690BFF6D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1D9C733-D68C-DC7F-2ED4-6D78972406CE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8294EB9-F23E-827B-15F7-21EF09E67C14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5ADC77B2-04D6-4169-16E1-D50481CEDD21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E0B4002-6B7F-AEEC-0852-DBCFBD9C66A3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073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日傘、パラソルのイラスト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1898B5F7-B33E-586D-6F4C-64F8DE898F68}"/>
              </a:ext>
            </a:extLst>
          </p:cNvPr>
          <p:cNvGrpSpPr/>
          <p:nvPr/>
        </p:nvGrpSpPr>
        <p:grpSpPr>
          <a:xfrm>
            <a:off x="756107" y="1024038"/>
            <a:ext cx="2443555" cy="2404962"/>
            <a:chOff x="833745" y="918732"/>
            <a:chExt cx="2502700" cy="246317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19A2E19-4354-323F-1B2C-D6CECA7CA184}"/>
                </a:ext>
              </a:extLst>
            </p:cNvPr>
            <p:cNvGrpSpPr/>
            <p:nvPr/>
          </p:nvGrpSpPr>
          <p:grpSpPr>
            <a:xfrm>
              <a:off x="945838" y="1581930"/>
              <a:ext cx="2328197" cy="659934"/>
              <a:chOff x="945838" y="1581930"/>
              <a:chExt cx="2328197" cy="659934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9B240A4-B3B7-12B7-B93A-C35A607F94FF}"/>
                  </a:ext>
                </a:extLst>
              </p:cNvPr>
              <p:cNvSpPr/>
              <p:nvPr/>
            </p:nvSpPr>
            <p:spPr>
              <a:xfrm rot="11574941">
                <a:off x="945838" y="1861664"/>
                <a:ext cx="2328197" cy="380200"/>
              </a:xfrm>
              <a:custGeom>
                <a:avLst/>
                <a:gdLst>
                  <a:gd name="connsiteX0" fmla="*/ 106816 w 2323409"/>
                  <a:gd name="connsiteY0" fmla="*/ 425296 h 426488"/>
                  <a:gd name="connsiteX1" fmla="*/ 5296 w 2323409"/>
                  <a:gd name="connsiteY1" fmla="*/ 320341 h 426488"/>
                  <a:gd name="connsiteX2" fmla="*/ 50234 w 2323409"/>
                  <a:gd name="connsiteY2" fmla="*/ 181408 h 426488"/>
                  <a:gd name="connsiteX3" fmla="*/ 110302 w 2323409"/>
                  <a:gd name="connsiteY3" fmla="*/ 205111 h 426488"/>
                  <a:gd name="connsiteX4" fmla="*/ 122473 w 2323409"/>
                  <a:gd name="connsiteY4" fmla="*/ 222428 h 426488"/>
                  <a:gd name="connsiteX5" fmla="*/ 128985 w 2323409"/>
                  <a:gd name="connsiteY5" fmla="*/ 181220 h 426488"/>
                  <a:gd name="connsiteX6" fmla="*/ 172480 w 2323409"/>
                  <a:gd name="connsiteY6" fmla="*/ 133491 h 426488"/>
                  <a:gd name="connsiteX7" fmla="*/ 232548 w 2323409"/>
                  <a:gd name="connsiteY7" fmla="*/ 157194 h 426488"/>
                  <a:gd name="connsiteX8" fmla="*/ 246197 w 2323409"/>
                  <a:gd name="connsiteY8" fmla="*/ 176612 h 426488"/>
                  <a:gd name="connsiteX9" fmla="*/ 252307 w 2323409"/>
                  <a:gd name="connsiteY9" fmla="*/ 137942 h 426488"/>
                  <a:gd name="connsiteX10" fmla="*/ 295802 w 2323409"/>
                  <a:gd name="connsiteY10" fmla="*/ 90212 h 426488"/>
                  <a:gd name="connsiteX11" fmla="*/ 355869 w 2323409"/>
                  <a:gd name="connsiteY11" fmla="*/ 113916 h 426488"/>
                  <a:gd name="connsiteX12" fmla="*/ 375821 w 2323409"/>
                  <a:gd name="connsiteY12" fmla="*/ 142301 h 426488"/>
                  <a:gd name="connsiteX13" fmla="*/ 380221 w 2323409"/>
                  <a:gd name="connsiteY13" fmla="*/ 114456 h 426488"/>
                  <a:gd name="connsiteX14" fmla="*/ 423716 w 2323409"/>
                  <a:gd name="connsiteY14" fmla="*/ 66726 h 426488"/>
                  <a:gd name="connsiteX15" fmla="*/ 508470 w 2323409"/>
                  <a:gd name="connsiteY15" fmla="*/ 125550 h 426488"/>
                  <a:gd name="connsiteX16" fmla="*/ 517755 w 2323409"/>
                  <a:gd name="connsiteY16" fmla="*/ 151095 h 426488"/>
                  <a:gd name="connsiteX17" fmla="*/ 523053 w 2323409"/>
                  <a:gd name="connsiteY17" fmla="*/ 109794 h 426488"/>
                  <a:gd name="connsiteX18" fmla="*/ 596349 w 2323409"/>
                  <a:gd name="connsiteY18" fmla="*/ 33338 h 426488"/>
                  <a:gd name="connsiteX19" fmla="*/ 652598 w 2323409"/>
                  <a:gd name="connsiteY19" fmla="*/ 70003 h 426488"/>
                  <a:gd name="connsiteX20" fmla="*/ 661003 w 2323409"/>
                  <a:gd name="connsiteY20" fmla="*/ 89623 h 426488"/>
                  <a:gd name="connsiteX21" fmla="*/ 677570 w 2323409"/>
                  <a:gd name="connsiteY21" fmla="*/ 50953 h 426488"/>
                  <a:gd name="connsiteX22" fmla="*/ 733818 w 2323409"/>
                  <a:gd name="connsiteY22" fmla="*/ 14288 h 426488"/>
                  <a:gd name="connsiteX23" fmla="*/ 790067 w 2323409"/>
                  <a:gd name="connsiteY23" fmla="*/ 50953 h 426488"/>
                  <a:gd name="connsiteX24" fmla="*/ 799492 w 2323409"/>
                  <a:gd name="connsiteY24" fmla="*/ 72954 h 426488"/>
                  <a:gd name="connsiteX25" fmla="*/ 815038 w 2323409"/>
                  <a:gd name="connsiteY25" fmla="*/ 36665 h 426488"/>
                  <a:gd name="connsiteX26" fmla="*/ 871287 w 2323409"/>
                  <a:gd name="connsiteY26" fmla="*/ 0 h 426488"/>
                  <a:gd name="connsiteX27" fmla="*/ 927535 w 2323409"/>
                  <a:gd name="connsiteY27" fmla="*/ 36665 h 426488"/>
                  <a:gd name="connsiteX28" fmla="*/ 941313 w 2323409"/>
                  <a:gd name="connsiteY28" fmla="*/ 68825 h 426488"/>
                  <a:gd name="connsiteX29" fmla="*/ 952507 w 2323409"/>
                  <a:gd name="connsiteY29" fmla="*/ 42695 h 426488"/>
                  <a:gd name="connsiteX30" fmla="*/ 1008755 w 2323409"/>
                  <a:gd name="connsiteY30" fmla="*/ 6030 h 426488"/>
                  <a:gd name="connsiteX31" fmla="*/ 1082052 w 2323409"/>
                  <a:gd name="connsiteY31" fmla="*/ 82486 h 426488"/>
                  <a:gd name="connsiteX32" fmla="*/ 1083064 w 2323409"/>
                  <a:gd name="connsiteY32" fmla="*/ 90372 h 426488"/>
                  <a:gd name="connsiteX33" fmla="*/ 1099925 w 2323409"/>
                  <a:gd name="connsiteY33" fmla="*/ 50953 h 426488"/>
                  <a:gd name="connsiteX34" fmla="*/ 1156084 w 2323409"/>
                  <a:gd name="connsiteY34" fmla="*/ 14288 h 426488"/>
                  <a:gd name="connsiteX35" fmla="*/ 1212243 w 2323409"/>
                  <a:gd name="connsiteY35" fmla="*/ 50953 h 426488"/>
                  <a:gd name="connsiteX36" fmla="*/ 1227286 w 2323409"/>
                  <a:gd name="connsiteY36" fmla="*/ 86121 h 426488"/>
                  <a:gd name="connsiteX37" fmla="*/ 1227760 w 2323409"/>
                  <a:gd name="connsiteY37" fmla="*/ 82486 h 426488"/>
                  <a:gd name="connsiteX38" fmla="*/ 1302310 w 2323409"/>
                  <a:gd name="connsiteY38" fmla="*/ 6030 h 426488"/>
                  <a:gd name="connsiteX39" fmla="*/ 1359520 w 2323409"/>
                  <a:gd name="connsiteY39" fmla="*/ 42695 h 426488"/>
                  <a:gd name="connsiteX40" fmla="*/ 1370906 w 2323409"/>
                  <a:gd name="connsiteY40" fmla="*/ 68825 h 426488"/>
                  <a:gd name="connsiteX41" fmla="*/ 1384920 w 2323409"/>
                  <a:gd name="connsiteY41" fmla="*/ 36665 h 426488"/>
                  <a:gd name="connsiteX42" fmla="*/ 1442130 w 2323409"/>
                  <a:gd name="connsiteY42" fmla="*/ 0 h 426488"/>
                  <a:gd name="connsiteX43" fmla="*/ 1499340 w 2323409"/>
                  <a:gd name="connsiteY43" fmla="*/ 36665 h 426488"/>
                  <a:gd name="connsiteX44" fmla="*/ 1515153 w 2323409"/>
                  <a:gd name="connsiteY44" fmla="*/ 72954 h 426488"/>
                  <a:gd name="connsiteX45" fmla="*/ 1524740 w 2323409"/>
                  <a:gd name="connsiteY45" fmla="*/ 50953 h 426488"/>
                  <a:gd name="connsiteX46" fmla="*/ 1581951 w 2323409"/>
                  <a:gd name="connsiteY46" fmla="*/ 14288 h 426488"/>
                  <a:gd name="connsiteX47" fmla="*/ 1639160 w 2323409"/>
                  <a:gd name="connsiteY47" fmla="*/ 50953 h 426488"/>
                  <a:gd name="connsiteX48" fmla="*/ 1656011 w 2323409"/>
                  <a:gd name="connsiteY48" fmla="*/ 89623 h 426488"/>
                  <a:gd name="connsiteX49" fmla="*/ 1664560 w 2323409"/>
                  <a:gd name="connsiteY49" fmla="*/ 70003 h 426488"/>
                  <a:gd name="connsiteX50" fmla="*/ 1721771 w 2323409"/>
                  <a:gd name="connsiteY50" fmla="*/ 33338 h 426488"/>
                  <a:gd name="connsiteX51" fmla="*/ 1796320 w 2323409"/>
                  <a:gd name="connsiteY51" fmla="*/ 109794 h 426488"/>
                  <a:gd name="connsiteX52" fmla="*/ 1801787 w 2323409"/>
                  <a:gd name="connsiteY52" fmla="*/ 151693 h 426488"/>
                  <a:gd name="connsiteX53" fmla="*/ 1817169 w 2323409"/>
                  <a:gd name="connsiteY53" fmla="*/ 111231 h 426488"/>
                  <a:gd name="connsiteX54" fmla="*/ 1902776 w 2323409"/>
                  <a:gd name="connsiteY54" fmla="*/ 53656 h 426488"/>
                  <a:gd name="connsiteX55" fmla="*/ 1945567 w 2323409"/>
                  <a:gd name="connsiteY55" fmla="*/ 102018 h 426488"/>
                  <a:gd name="connsiteX56" fmla="*/ 1949558 w 2323409"/>
                  <a:gd name="connsiteY56" fmla="*/ 129924 h 426488"/>
                  <a:gd name="connsiteX57" fmla="*/ 1969924 w 2323409"/>
                  <a:gd name="connsiteY57" fmla="*/ 101834 h 426488"/>
                  <a:gd name="connsiteX58" fmla="*/ 2030332 w 2323409"/>
                  <a:gd name="connsiteY58" fmla="*/ 79014 h 426488"/>
                  <a:gd name="connsiteX59" fmla="*/ 2073123 w 2323409"/>
                  <a:gd name="connsiteY59" fmla="*/ 127376 h 426488"/>
                  <a:gd name="connsiteX60" fmla="*/ 2078666 w 2323409"/>
                  <a:gd name="connsiteY60" fmla="*/ 166132 h 426488"/>
                  <a:gd name="connsiteX61" fmla="*/ 2092598 w 2323409"/>
                  <a:gd name="connsiteY61" fmla="*/ 146916 h 426488"/>
                  <a:gd name="connsiteX62" fmla="*/ 2153006 w 2323409"/>
                  <a:gd name="connsiteY62" fmla="*/ 124095 h 426488"/>
                  <a:gd name="connsiteX63" fmla="*/ 2195797 w 2323409"/>
                  <a:gd name="connsiteY63" fmla="*/ 172458 h 426488"/>
                  <a:gd name="connsiteX64" fmla="*/ 2201704 w 2323409"/>
                  <a:gd name="connsiteY64" fmla="*/ 213756 h 426488"/>
                  <a:gd name="connsiteX65" fmla="*/ 2214128 w 2323409"/>
                  <a:gd name="connsiteY65" fmla="*/ 196619 h 426488"/>
                  <a:gd name="connsiteX66" fmla="*/ 2274537 w 2323409"/>
                  <a:gd name="connsiteY66" fmla="*/ 173799 h 426488"/>
                  <a:gd name="connsiteX67" fmla="*/ 2317434 w 2323409"/>
                  <a:gd name="connsiteY67" fmla="*/ 313377 h 426488"/>
                  <a:gd name="connsiteX68" fmla="*/ 2214386 w 2323409"/>
                  <a:gd name="connsiteY68" fmla="*/ 416832 h 426488"/>
                  <a:gd name="connsiteX69" fmla="*/ 2171595 w 2323409"/>
                  <a:gd name="connsiteY69" fmla="*/ 368470 h 426488"/>
                  <a:gd name="connsiteX70" fmla="*/ 2165688 w 2323409"/>
                  <a:gd name="connsiteY70" fmla="*/ 327172 h 426488"/>
                  <a:gd name="connsiteX71" fmla="*/ 2153264 w 2323409"/>
                  <a:gd name="connsiteY71" fmla="*/ 344308 h 426488"/>
                  <a:gd name="connsiteX72" fmla="*/ 2092855 w 2323409"/>
                  <a:gd name="connsiteY72" fmla="*/ 367128 h 426488"/>
                  <a:gd name="connsiteX73" fmla="*/ 2050064 w 2323409"/>
                  <a:gd name="connsiteY73" fmla="*/ 318766 h 426488"/>
                  <a:gd name="connsiteX74" fmla="*/ 2044521 w 2323409"/>
                  <a:gd name="connsiteY74" fmla="*/ 280011 h 426488"/>
                  <a:gd name="connsiteX75" fmla="*/ 2030589 w 2323409"/>
                  <a:gd name="connsiteY75" fmla="*/ 299227 h 426488"/>
                  <a:gd name="connsiteX76" fmla="*/ 1970181 w 2323409"/>
                  <a:gd name="connsiteY76" fmla="*/ 322047 h 426488"/>
                  <a:gd name="connsiteX77" fmla="*/ 1927391 w 2323409"/>
                  <a:gd name="connsiteY77" fmla="*/ 273685 h 426488"/>
                  <a:gd name="connsiteX78" fmla="*/ 1923398 w 2323409"/>
                  <a:gd name="connsiteY78" fmla="*/ 245780 h 426488"/>
                  <a:gd name="connsiteX79" fmla="*/ 1903033 w 2323409"/>
                  <a:gd name="connsiteY79" fmla="*/ 273868 h 426488"/>
                  <a:gd name="connsiteX80" fmla="*/ 1842625 w 2323409"/>
                  <a:gd name="connsiteY80" fmla="*/ 296689 h 426488"/>
                  <a:gd name="connsiteX81" fmla="*/ 1799834 w 2323409"/>
                  <a:gd name="connsiteY81" fmla="*/ 248326 h 426488"/>
                  <a:gd name="connsiteX82" fmla="*/ 1794542 w 2323409"/>
                  <a:gd name="connsiteY82" fmla="*/ 211329 h 426488"/>
                  <a:gd name="connsiteX83" fmla="*/ 1778981 w 2323409"/>
                  <a:gd name="connsiteY83" fmla="*/ 247039 h 426488"/>
                  <a:gd name="connsiteX84" fmla="*/ 1721771 w 2323409"/>
                  <a:gd name="connsiteY84" fmla="*/ 283704 h 426488"/>
                  <a:gd name="connsiteX85" fmla="*/ 1664560 w 2323409"/>
                  <a:gd name="connsiteY85" fmla="*/ 247039 h 426488"/>
                  <a:gd name="connsiteX86" fmla="*/ 1647710 w 2323409"/>
                  <a:gd name="connsiteY86" fmla="*/ 208370 h 426488"/>
                  <a:gd name="connsiteX87" fmla="*/ 1639160 w 2323409"/>
                  <a:gd name="connsiteY87" fmla="*/ 227989 h 426488"/>
                  <a:gd name="connsiteX88" fmla="*/ 1581951 w 2323409"/>
                  <a:gd name="connsiteY88" fmla="*/ 264654 h 426488"/>
                  <a:gd name="connsiteX89" fmla="*/ 1524740 w 2323409"/>
                  <a:gd name="connsiteY89" fmla="*/ 227989 h 426488"/>
                  <a:gd name="connsiteX90" fmla="*/ 1508927 w 2323409"/>
                  <a:gd name="connsiteY90" fmla="*/ 191701 h 426488"/>
                  <a:gd name="connsiteX91" fmla="*/ 1499340 w 2323409"/>
                  <a:gd name="connsiteY91" fmla="*/ 213701 h 426488"/>
                  <a:gd name="connsiteX92" fmla="*/ 1442130 w 2323409"/>
                  <a:gd name="connsiteY92" fmla="*/ 250366 h 426488"/>
                  <a:gd name="connsiteX93" fmla="*/ 1384920 w 2323409"/>
                  <a:gd name="connsiteY93" fmla="*/ 213701 h 426488"/>
                  <a:gd name="connsiteX94" fmla="*/ 1373533 w 2323409"/>
                  <a:gd name="connsiteY94" fmla="*/ 187572 h 426488"/>
                  <a:gd name="connsiteX95" fmla="*/ 1359520 w 2323409"/>
                  <a:gd name="connsiteY95" fmla="*/ 219731 h 426488"/>
                  <a:gd name="connsiteX96" fmla="*/ 1302310 w 2323409"/>
                  <a:gd name="connsiteY96" fmla="*/ 256396 h 426488"/>
                  <a:gd name="connsiteX97" fmla="*/ 1245099 w 2323409"/>
                  <a:gd name="connsiteY97" fmla="*/ 219731 h 426488"/>
                  <a:gd name="connsiteX98" fmla="*/ 1229739 w 2323409"/>
                  <a:gd name="connsiteY98" fmla="*/ 184482 h 426488"/>
                  <a:gd name="connsiteX99" fmla="*/ 1229263 w 2323409"/>
                  <a:gd name="connsiteY99" fmla="*/ 188198 h 426488"/>
                  <a:gd name="connsiteX100" fmla="*/ 1156084 w 2323409"/>
                  <a:gd name="connsiteY100" fmla="*/ 264654 h 426488"/>
                  <a:gd name="connsiteX101" fmla="*/ 1082905 w 2323409"/>
                  <a:gd name="connsiteY101" fmla="*/ 188198 h 426488"/>
                  <a:gd name="connsiteX102" fmla="*/ 1081894 w 2323409"/>
                  <a:gd name="connsiteY102" fmla="*/ 180309 h 426488"/>
                  <a:gd name="connsiteX103" fmla="*/ 1065004 w 2323409"/>
                  <a:gd name="connsiteY103" fmla="*/ 219731 h 426488"/>
                  <a:gd name="connsiteX104" fmla="*/ 1008755 w 2323409"/>
                  <a:gd name="connsiteY104" fmla="*/ 256396 h 426488"/>
                  <a:gd name="connsiteX105" fmla="*/ 952507 w 2323409"/>
                  <a:gd name="connsiteY105" fmla="*/ 219731 h 426488"/>
                  <a:gd name="connsiteX106" fmla="*/ 938730 w 2323409"/>
                  <a:gd name="connsiteY106" fmla="*/ 187572 h 426488"/>
                  <a:gd name="connsiteX107" fmla="*/ 927535 w 2323409"/>
                  <a:gd name="connsiteY107" fmla="*/ 213701 h 426488"/>
                  <a:gd name="connsiteX108" fmla="*/ 871287 w 2323409"/>
                  <a:gd name="connsiteY108" fmla="*/ 250366 h 426488"/>
                  <a:gd name="connsiteX109" fmla="*/ 815038 w 2323409"/>
                  <a:gd name="connsiteY109" fmla="*/ 213701 h 426488"/>
                  <a:gd name="connsiteX110" fmla="*/ 805613 w 2323409"/>
                  <a:gd name="connsiteY110" fmla="*/ 191701 h 426488"/>
                  <a:gd name="connsiteX111" fmla="*/ 790067 w 2323409"/>
                  <a:gd name="connsiteY111" fmla="*/ 227989 h 426488"/>
                  <a:gd name="connsiteX112" fmla="*/ 733818 w 2323409"/>
                  <a:gd name="connsiteY112" fmla="*/ 264654 h 426488"/>
                  <a:gd name="connsiteX113" fmla="*/ 677570 w 2323409"/>
                  <a:gd name="connsiteY113" fmla="*/ 227989 h 426488"/>
                  <a:gd name="connsiteX114" fmla="*/ 669164 w 2323409"/>
                  <a:gd name="connsiteY114" fmla="*/ 208370 h 426488"/>
                  <a:gd name="connsiteX115" fmla="*/ 652598 w 2323409"/>
                  <a:gd name="connsiteY115" fmla="*/ 247039 h 426488"/>
                  <a:gd name="connsiteX116" fmla="*/ 596349 w 2323409"/>
                  <a:gd name="connsiteY116" fmla="*/ 283704 h 426488"/>
                  <a:gd name="connsiteX117" fmla="*/ 540101 w 2323409"/>
                  <a:gd name="connsiteY117" fmla="*/ 247039 h 426488"/>
                  <a:gd name="connsiteX118" fmla="*/ 530017 w 2323409"/>
                  <a:gd name="connsiteY118" fmla="*/ 223503 h 426488"/>
                  <a:gd name="connsiteX119" fmla="*/ 523793 w 2323409"/>
                  <a:gd name="connsiteY119" fmla="*/ 262885 h 426488"/>
                  <a:gd name="connsiteX120" fmla="*/ 480298 w 2323409"/>
                  <a:gd name="connsiteY120" fmla="*/ 310615 h 426488"/>
                  <a:gd name="connsiteX121" fmla="*/ 420231 w 2323409"/>
                  <a:gd name="connsiteY121" fmla="*/ 286912 h 426488"/>
                  <a:gd name="connsiteX122" fmla="*/ 400280 w 2323409"/>
                  <a:gd name="connsiteY122" fmla="*/ 258527 h 426488"/>
                  <a:gd name="connsiteX123" fmla="*/ 395879 w 2323409"/>
                  <a:gd name="connsiteY123" fmla="*/ 286371 h 426488"/>
                  <a:gd name="connsiteX124" fmla="*/ 352384 w 2323409"/>
                  <a:gd name="connsiteY124" fmla="*/ 334101 h 426488"/>
                  <a:gd name="connsiteX125" fmla="*/ 292317 w 2323409"/>
                  <a:gd name="connsiteY125" fmla="*/ 310398 h 426488"/>
                  <a:gd name="connsiteX126" fmla="*/ 278668 w 2323409"/>
                  <a:gd name="connsiteY126" fmla="*/ 290980 h 426488"/>
                  <a:gd name="connsiteX127" fmla="*/ 272557 w 2323409"/>
                  <a:gd name="connsiteY127" fmla="*/ 329649 h 426488"/>
                  <a:gd name="connsiteX128" fmla="*/ 229062 w 2323409"/>
                  <a:gd name="connsiteY128" fmla="*/ 377379 h 426488"/>
                  <a:gd name="connsiteX129" fmla="*/ 168995 w 2323409"/>
                  <a:gd name="connsiteY129" fmla="*/ 353676 h 426488"/>
                  <a:gd name="connsiteX130" fmla="*/ 156823 w 2323409"/>
                  <a:gd name="connsiteY130" fmla="*/ 336360 h 426488"/>
                  <a:gd name="connsiteX131" fmla="*/ 150311 w 2323409"/>
                  <a:gd name="connsiteY131" fmla="*/ 377566 h 426488"/>
                  <a:gd name="connsiteX132" fmla="*/ 106816 w 2323409"/>
                  <a:gd name="connsiteY132" fmla="*/ 425296 h 42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323409" h="426488">
                    <a:moveTo>
                      <a:pt x="106816" y="425296"/>
                    </a:moveTo>
                    <a:cubicBezTo>
                      <a:pt x="66373" y="434679"/>
                      <a:pt x="20921" y="387689"/>
                      <a:pt x="5296" y="320341"/>
                    </a:cubicBezTo>
                    <a:cubicBezTo>
                      <a:pt x="-10329" y="252993"/>
                      <a:pt x="9791" y="190791"/>
                      <a:pt x="50234" y="181408"/>
                    </a:cubicBezTo>
                    <a:cubicBezTo>
                      <a:pt x="70455" y="176716"/>
                      <a:pt x="91930" y="186118"/>
                      <a:pt x="110302" y="205111"/>
                    </a:cubicBezTo>
                    <a:lnTo>
                      <a:pt x="122473" y="222428"/>
                    </a:lnTo>
                    <a:lnTo>
                      <a:pt x="128985" y="181220"/>
                    </a:lnTo>
                    <a:cubicBezTo>
                      <a:pt x="137118" y="156079"/>
                      <a:pt x="152258" y="138182"/>
                      <a:pt x="172480" y="133491"/>
                    </a:cubicBezTo>
                    <a:cubicBezTo>
                      <a:pt x="192701" y="128799"/>
                      <a:pt x="214176" y="138201"/>
                      <a:pt x="232548" y="157194"/>
                    </a:cubicBezTo>
                    <a:lnTo>
                      <a:pt x="246197" y="176612"/>
                    </a:lnTo>
                    <a:lnTo>
                      <a:pt x="252307" y="137942"/>
                    </a:lnTo>
                    <a:cubicBezTo>
                      <a:pt x="260440" y="112801"/>
                      <a:pt x="275580" y="94904"/>
                      <a:pt x="295802" y="90212"/>
                    </a:cubicBezTo>
                    <a:cubicBezTo>
                      <a:pt x="316023" y="85521"/>
                      <a:pt x="337498" y="94923"/>
                      <a:pt x="355869" y="113916"/>
                    </a:cubicBezTo>
                    <a:lnTo>
                      <a:pt x="375821" y="142301"/>
                    </a:lnTo>
                    <a:lnTo>
                      <a:pt x="380221" y="114456"/>
                    </a:lnTo>
                    <a:cubicBezTo>
                      <a:pt x="388354" y="89315"/>
                      <a:pt x="403495" y="71418"/>
                      <a:pt x="423716" y="66726"/>
                    </a:cubicBezTo>
                    <a:cubicBezTo>
                      <a:pt x="454049" y="59689"/>
                      <a:pt x="487199" y="84362"/>
                      <a:pt x="508470" y="125550"/>
                    </a:cubicBezTo>
                    <a:lnTo>
                      <a:pt x="517755" y="151095"/>
                    </a:lnTo>
                    <a:lnTo>
                      <a:pt x="523053" y="109794"/>
                    </a:lnTo>
                    <a:cubicBezTo>
                      <a:pt x="535129" y="64864"/>
                      <a:pt x="563400" y="33338"/>
                      <a:pt x="596349" y="33338"/>
                    </a:cubicBezTo>
                    <a:cubicBezTo>
                      <a:pt x="618315" y="33338"/>
                      <a:pt x="638202" y="47350"/>
                      <a:pt x="652598" y="70003"/>
                    </a:cubicBezTo>
                    <a:lnTo>
                      <a:pt x="661003" y="89623"/>
                    </a:lnTo>
                    <a:lnTo>
                      <a:pt x="677570" y="50953"/>
                    </a:lnTo>
                    <a:cubicBezTo>
                      <a:pt x="691965" y="28300"/>
                      <a:pt x="711852" y="14288"/>
                      <a:pt x="733818" y="14288"/>
                    </a:cubicBezTo>
                    <a:cubicBezTo>
                      <a:pt x="755784" y="14288"/>
                      <a:pt x="775671" y="28300"/>
                      <a:pt x="790067" y="50953"/>
                    </a:cubicBezTo>
                    <a:lnTo>
                      <a:pt x="799492" y="72954"/>
                    </a:lnTo>
                    <a:lnTo>
                      <a:pt x="815038" y="36665"/>
                    </a:lnTo>
                    <a:cubicBezTo>
                      <a:pt x="829434" y="14012"/>
                      <a:pt x="849320" y="0"/>
                      <a:pt x="871287" y="0"/>
                    </a:cubicBezTo>
                    <a:cubicBezTo>
                      <a:pt x="893253" y="0"/>
                      <a:pt x="913140" y="14012"/>
                      <a:pt x="927535" y="36665"/>
                    </a:cubicBezTo>
                    <a:lnTo>
                      <a:pt x="941313" y="68825"/>
                    </a:lnTo>
                    <a:lnTo>
                      <a:pt x="952507" y="42695"/>
                    </a:lnTo>
                    <a:cubicBezTo>
                      <a:pt x="966903" y="20042"/>
                      <a:pt x="986790" y="6030"/>
                      <a:pt x="1008755" y="6030"/>
                    </a:cubicBezTo>
                    <a:cubicBezTo>
                      <a:pt x="1041705" y="6030"/>
                      <a:pt x="1069976" y="37556"/>
                      <a:pt x="1082052" y="82486"/>
                    </a:cubicBezTo>
                    <a:lnTo>
                      <a:pt x="1083064" y="90372"/>
                    </a:lnTo>
                    <a:lnTo>
                      <a:pt x="1099925" y="50953"/>
                    </a:lnTo>
                    <a:cubicBezTo>
                      <a:pt x="1114297" y="28300"/>
                      <a:pt x="1134153" y="14288"/>
                      <a:pt x="1156084" y="14288"/>
                    </a:cubicBezTo>
                    <a:cubicBezTo>
                      <a:pt x="1178015" y="14288"/>
                      <a:pt x="1197870" y="28300"/>
                      <a:pt x="1212243" y="50953"/>
                    </a:cubicBezTo>
                    <a:lnTo>
                      <a:pt x="1227286" y="86121"/>
                    </a:lnTo>
                    <a:lnTo>
                      <a:pt x="1227760" y="82486"/>
                    </a:lnTo>
                    <a:cubicBezTo>
                      <a:pt x="1240042" y="37556"/>
                      <a:pt x="1268796" y="6030"/>
                      <a:pt x="1302310" y="6030"/>
                    </a:cubicBezTo>
                    <a:cubicBezTo>
                      <a:pt x="1324651" y="6030"/>
                      <a:pt x="1344879" y="20042"/>
                      <a:pt x="1359520" y="42695"/>
                    </a:cubicBezTo>
                    <a:lnTo>
                      <a:pt x="1370906" y="68825"/>
                    </a:lnTo>
                    <a:lnTo>
                      <a:pt x="1384920" y="36665"/>
                    </a:lnTo>
                    <a:cubicBezTo>
                      <a:pt x="1399561" y="14012"/>
                      <a:pt x="1419788" y="0"/>
                      <a:pt x="1442130" y="0"/>
                    </a:cubicBezTo>
                    <a:cubicBezTo>
                      <a:pt x="1464472" y="0"/>
                      <a:pt x="1484699" y="14012"/>
                      <a:pt x="1499340" y="36665"/>
                    </a:cubicBezTo>
                    <a:lnTo>
                      <a:pt x="1515153" y="72954"/>
                    </a:lnTo>
                    <a:lnTo>
                      <a:pt x="1524740" y="50953"/>
                    </a:lnTo>
                    <a:cubicBezTo>
                      <a:pt x="1539381" y="28300"/>
                      <a:pt x="1559608" y="14288"/>
                      <a:pt x="1581951" y="14288"/>
                    </a:cubicBezTo>
                    <a:cubicBezTo>
                      <a:pt x="1604293" y="14288"/>
                      <a:pt x="1624520" y="28300"/>
                      <a:pt x="1639160" y="50953"/>
                    </a:cubicBezTo>
                    <a:lnTo>
                      <a:pt x="1656011" y="89623"/>
                    </a:lnTo>
                    <a:lnTo>
                      <a:pt x="1664560" y="70003"/>
                    </a:lnTo>
                    <a:cubicBezTo>
                      <a:pt x="1679202" y="47350"/>
                      <a:pt x="1699429" y="33338"/>
                      <a:pt x="1721771" y="33338"/>
                    </a:cubicBezTo>
                    <a:cubicBezTo>
                      <a:pt x="1755283" y="33338"/>
                      <a:pt x="1784037" y="64864"/>
                      <a:pt x="1796320" y="109794"/>
                    </a:cubicBezTo>
                    <a:lnTo>
                      <a:pt x="1801787" y="151693"/>
                    </a:lnTo>
                    <a:lnTo>
                      <a:pt x="1817169" y="111231"/>
                    </a:lnTo>
                    <a:cubicBezTo>
                      <a:pt x="1839042" y="70359"/>
                      <a:pt x="1872550" y="46175"/>
                      <a:pt x="1902776" y="53656"/>
                    </a:cubicBezTo>
                    <a:cubicBezTo>
                      <a:pt x="1922926" y="58643"/>
                      <a:pt x="1937803" y="76760"/>
                      <a:pt x="1945567" y="102018"/>
                    </a:cubicBezTo>
                    <a:lnTo>
                      <a:pt x="1949558" y="129924"/>
                    </a:lnTo>
                    <a:lnTo>
                      <a:pt x="1969924" y="101834"/>
                    </a:lnTo>
                    <a:cubicBezTo>
                      <a:pt x="1988571" y="83113"/>
                      <a:pt x="2010182" y="74027"/>
                      <a:pt x="2030332" y="79014"/>
                    </a:cubicBezTo>
                    <a:cubicBezTo>
                      <a:pt x="2050483" y="84002"/>
                      <a:pt x="2065359" y="102118"/>
                      <a:pt x="2073123" y="127376"/>
                    </a:cubicBezTo>
                    <a:lnTo>
                      <a:pt x="2078666" y="166132"/>
                    </a:lnTo>
                    <a:lnTo>
                      <a:pt x="2092598" y="146916"/>
                    </a:lnTo>
                    <a:cubicBezTo>
                      <a:pt x="2111246" y="128194"/>
                      <a:pt x="2132856" y="119108"/>
                      <a:pt x="2153006" y="124095"/>
                    </a:cubicBezTo>
                    <a:cubicBezTo>
                      <a:pt x="2173157" y="129083"/>
                      <a:pt x="2188034" y="147200"/>
                      <a:pt x="2195797" y="172458"/>
                    </a:cubicBezTo>
                    <a:lnTo>
                      <a:pt x="2201704" y="213756"/>
                    </a:lnTo>
                    <a:lnTo>
                      <a:pt x="2214128" y="196619"/>
                    </a:lnTo>
                    <a:cubicBezTo>
                      <a:pt x="2232776" y="177898"/>
                      <a:pt x="2254386" y="168812"/>
                      <a:pt x="2274537" y="173799"/>
                    </a:cubicBezTo>
                    <a:cubicBezTo>
                      <a:pt x="2314838" y="183774"/>
                      <a:pt x="2334044" y="246265"/>
                      <a:pt x="2317434" y="313377"/>
                    </a:cubicBezTo>
                    <a:cubicBezTo>
                      <a:pt x="2300823" y="380489"/>
                      <a:pt x="2254687" y="426807"/>
                      <a:pt x="2214386" y="416832"/>
                    </a:cubicBezTo>
                    <a:cubicBezTo>
                      <a:pt x="2194235" y="411845"/>
                      <a:pt x="2179358" y="393729"/>
                      <a:pt x="2171595" y="368470"/>
                    </a:cubicBezTo>
                    <a:lnTo>
                      <a:pt x="2165688" y="327172"/>
                    </a:lnTo>
                    <a:lnTo>
                      <a:pt x="2153264" y="344308"/>
                    </a:lnTo>
                    <a:cubicBezTo>
                      <a:pt x="2134615" y="363030"/>
                      <a:pt x="2113006" y="372116"/>
                      <a:pt x="2092855" y="367128"/>
                    </a:cubicBezTo>
                    <a:cubicBezTo>
                      <a:pt x="2072705" y="362141"/>
                      <a:pt x="2057827" y="344025"/>
                      <a:pt x="2050064" y="318766"/>
                    </a:cubicBezTo>
                    <a:lnTo>
                      <a:pt x="2044521" y="280011"/>
                    </a:lnTo>
                    <a:lnTo>
                      <a:pt x="2030589" y="299227"/>
                    </a:lnTo>
                    <a:cubicBezTo>
                      <a:pt x="2011941" y="317949"/>
                      <a:pt x="1990332" y="327034"/>
                      <a:pt x="1970181" y="322047"/>
                    </a:cubicBezTo>
                    <a:cubicBezTo>
                      <a:pt x="1950030" y="317060"/>
                      <a:pt x="1935153" y="298944"/>
                      <a:pt x="1927391" y="273685"/>
                    </a:cubicBezTo>
                    <a:lnTo>
                      <a:pt x="1923398" y="245780"/>
                    </a:lnTo>
                    <a:lnTo>
                      <a:pt x="1903033" y="273868"/>
                    </a:lnTo>
                    <a:cubicBezTo>
                      <a:pt x="1884385" y="292591"/>
                      <a:pt x="1862775" y="301676"/>
                      <a:pt x="1842625" y="296689"/>
                    </a:cubicBezTo>
                    <a:cubicBezTo>
                      <a:pt x="1822474" y="291701"/>
                      <a:pt x="1807597" y="273585"/>
                      <a:pt x="1799834" y="248326"/>
                    </a:cubicBezTo>
                    <a:lnTo>
                      <a:pt x="1794542" y="211329"/>
                    </a:lnTo>
                    <a:lnTo>
                      <a:pt x="1778981" y="247039"/>
                    </a:lnTo>
                    <a:cubicBezTo>
                      <a:pt x="1764339" y="269693"/>
                      <a:pt x="1744112" y="283704"/>
                      <a:pt x="1721771" y="283704"/>
                    </a:cubicBezTo>
                    <a:cubicBezTo>
                      <a:pt x="1699429" y="283704"/>
                      <a:pt x="1679202" y="269693"/>
                      <a:pt x="1664560" y="247039"/>
                    </a:cubicBezTo>
                    <a:lnTo>
                      <a:pt x="1647710" y="208370"/>
                    </a:lnTo>
                    <a:lnTo>
                      <a:pt x="1639160" y="227989"/>
                    </a:lnTo>
                    <a:cubicBezTo>
                      <a:pt x="1624520" y="250643"/>
                      <a:pt x="1604293" y="264654"/>
                      <a:pt x="1581951" y="264654"/>
                    </a:cubicBezTo>
                    <a:cubicBezTo>
                      <a:pt x="1559608" y="264654"/>
                      <a:pt x="1539381" y="250643"/>
                      <a:pt x="1524740" y="227989"/>
                    </a:cubicBezTo>
                    <a:lnTo>
                      <a:pt x="1508927" y="191701"/>
                    </a:lnTo>
                    <a:lnTo>
                      <a:pt x="1499340" y="213701"/>
                    </a:lnTo>
                    <a:cubicBezTo>
                      <a:pt x="1484699" y="236355"/>
                      <a:pt x="1464472" y="250366"/>
                      <a:pt x="1442130" y="250366"/>
                    </a:cubicBezTo>
                    <a:cubicBezTo>
                      <a:pt x="1419788" y="250366"/>
                      <a:pt x="1399561" y="236355"/>
                      <a:pt x="1384920" y="213701"/>
                    </a:cubicBezTo>
                    <a:lnTo>
                      <a:pt x="1373533" y="187572"/>
                    </a:lnTo>
                    <a:lnTo>
                      <a:pt x="1359520" y="219731"/>
                    </a:lnTo>
                    <a:cubicBezTo>
                      <a:pt x="1344879" y="242385"/>
                      <a:pt x="1324651" y="256396"/>
                      <a:pt x="1302310" y="256396"/>
                    </a:cubicBezTo>
                    <a:cubicBezTo>
                      <a:pt x="1279968" y="256396"/>
                      <a:pt x="1259741" y="242385"/>
                      <a:pt x="1245099" y="219731"/>
                    </a:cubicBezTo>
                    <a:lnTo>
                      <a:pt x="1229739" y="184482"/>
                    </a:lnTo>
                    <a:lnTo>
                      <a:pt x="1229263" y="188198"/>
                    </a:lnTo>
                    <a:cubicBezTo>
                      <a:pt x="1217206" y="233128"/>
                      <a:pt x="1188980" y="264654"/>
                      <a:pt x="1156084" y="264654"/>
                    </a:cubicBezTo>
                    <a:cubicBezTo>
                      <a:pt x="1123187" y="264654"/>
                      <a:pt x="1094961" y="233128"/>
                      <a:pt x="1082905" y="188198"/>
                    </a:cubicBezTo>
                    <a:lnTo>
                      <a:pt x="1081894" y="180309"/>
                    </a:lnTo>
                    <a:lnTo>
                      <a:pt x="1065004" y="219731"/>
                    </a:lnTo>
                    <a:cubicBezTo>
                      <a:pt x="1050609" y="242385"/>
                      <a:pt x="1030722" y="256396"/>
                      <a:pt x="1008755" y="256396"/>
                    </a:cubicBezTo>
                    <a:cubicBezTo>
                      <a:pt x="986790" y="256396"/>
                      <a:pt x="966903" y="242385"/>
                      <a:pt x="952507" y="219731"/>
                    </a:cubicBezTo>
                    <a:lnTo>
                      <a:pt x="938730" y="187572"/>
                    </a:lnTo>
                    <a:lnTo>
                      <a:pt x="927535" y="213701"/>
                    </a:lnTo>
                    <a:cubicBezTo>
                      <a:pt x="913140" y="236355"/>
                      <a:pt x="893253" y="250366"/>
                      <a:pt x="871287" y="250366"/>
                    </a:cubicBezTo>
                    <a:cubicBezTo>
                      <a:pt x="849320" y="250366"/>
                      <a:pt x="829434" y="236355"/>
                      <a:pt x="815038" y="213701"/>
                    </a:cubicBezTo>
                    <a:lnTo>
                      <a:pt x="805613" y="191701"/>
                    </a:lnTo>
                    <a:lnTo>
                      <a:pt x="790067" y="227989"/>
                    </a:lnTo>
                    <a:cubicBezTo>
                      <a:pt x="775671" y="250643"/>
                      <a:pt x="755784" y="264654"/>
                      <a:pt x="733818" y="264654"/>
                    </a:cubicBezTo>
                    <a:cubicBezTo>
                      <a:pt x="711852" y="264654"/>
                      <a:pt x="691965" y="250643"/>
                      <a:pt x="677570" y="227989"/>
                    </a:cubicBezTo>
                    <a:lnTo>
                      <a:pt x="669164" y="208370"/>
                    </a:lnTo>
                    <a:lnTo>
                      <a:pt x="652598" y="247039"/>
                    </a:lnTo>
                    <a:cubicBezTo>
                      <a:pt x="638202" y="269693"/>
                      <a:pt x="618315" y="283704"/>
                      <a:pt x="596349" y="283704"/>
                    </a:cubicBezTo>
                    <a:cubicBezTo>
                      <a:pt x="574383" y="283704"/>
                      <a:pt x="554496" y="269693"/>
                      <a:pt x="540101" y="247039"/>
                    </a:cubicBezTo>
                    <a:lnTo>
                      <a:pt x="530017" y="223503"/>
                    </a:lnTo>
                    <a:lnTo>
                      <a:pt x="523793" y="262885"/>
                    </a:lnTo>
                    <a:cubicBezTo>
                      <a:pt x="515661" y="288027"/>
                      <a:pt x="500520" y="305923"/>
                      <a:pt x="480298" y="310615"/>
                    </a:cubicBezTo>
                    <a:cubicBezTo>
                      <a:pt x="460077" y="315306"/>
                      <a:pt x="438603" y="305905"/>
                      <a:pt x="420231" y="286912"/>
                    </a:cubicBezTo>
                    <a:lnTo>
                      <a:pt x="400280" y="258527"/>
                    </a:lnTo>
                    <a:lnTo>
                      <a:pt x="395879" y="286371"/>
                    </a:lnTo>
                    <a:cubicBezTo>
                      <a:pt x="387747" y="311513"/>
                      <a:pt x="372606" y="329409"/>
                      <a:pt x="352384" y="334101"/>
                    </a:cubicBezTo>
                    <a:cubicBezTo>
                      <a:pt x="332162" y="338792"/>
                      <a:pt x="310689" y="329391"/>
                      <a:pt x="292317" y="310398"/>
                    </a:cubicBezTo>
                    <a:lnTo>
                      <a:pt x="278668" y="290980"/>
                    </a:lnTo>
                    <a:lnTo>
                      <a:pt x="272557" y="329649"/>
                    </a:lnTo>
                    <a:cubicBezTo>
                      <a:pt x="264425" y="354792"/>
                      <a:pt x="249283" y="372688"/>
                      <a:pt x="229062" y="377379"/>
                    </a:cubicBezTo>
                    <a:cubicBezTo>
                      <a:pt x="208840" y="382071"/>
                      <a:pt x="187367" y="372669"/>
                      <a:pt x="168995" y="353676"/>
                    </a:cubicBezTo>
                    <a:lnTo>
                      <a:pt x="156823" y="336360"/>
                    </a:lnTo>
                    <a:lnTo>
                      <a:pt x="150311" y="377566"/>
                    </a:lnTo>
                    <a:cubicBezTo>
                      <a:pt x="142179" y="402709"/>
                      <a:pt x="127038" y="420605"/>
                      <a:pt x="106816" y="425296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FF398A18-6591-BF5D-3FB2-736A7A9950C1}"/>
                  </a:ext>
                </a:extLst>
              </p:cNvPr>
              <p:cNvSpPr/>
              <p:nvPr/>
            </p:nvSpPr>
            <p:spPr>
              <a:xfrm rot="774941">
                <a:off x="1044884" y="1581930"/>
                <a:ext cx="2200389" cy="61362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17A7B76-D9B8-36EA-C64A-9EB0ECDF852E}"/>
                </a:ext>
              </a:extLst>
            </p:cNvPr>
            <p:cNvGrpSpPr/>
            <p:nvPr/>
          </p:nvGrpSpPr>
          <p:grpSpPr>
            <a:xfrm rot="774941">
              <a:off x="833745" y="918732"/>
              <a:ext cx="2502700" cy="2463173"/>
              <a:chOff x="-145976" y="3575041"/>
              <a:chExt cx="2497553" cy="2763059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9CC4A1D1-9136-0A01-B763-4DD15CA9321C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8621F705-C2BC-97E0-3ED2-60FB3401EF11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84B493F-953B-4F7F-E999-1A6D1B423E9C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528F25C-E46E-9192-8D5E-CBDCBD46404F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4C28242-ABA9-2F8B-65F6-0BE203B742E9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82F41D97-2CB9-A237-262F-962CDD8E9168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62BF8F3-B801-4324-0947-F1442A3D5F28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5A2BDB21-996B-67B4-39F1-D4162B8EFC98}"/>
              </a:ext>
            </a:extLst>
          </p:cNvPr>
          <p:cNvGrpSpPr/>
          <p:nvPr/>
        </p:nvGrpSpPr>
        <p:grpSpPr>
          <a:xfrm>
            <a:off x="3756542" y="966095"/>
            <a:ext cx="2438529" cy="2408866"/>
            <a:chOff x="3834180" y="860694"/>
            <a:chExt cx="2497553" cy="2467172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1638694-E64D-FC18-4D25-AEC88079E016}"/>
                </a:ext>
              </a:extLst>
            </p:cNvPr>
            <p:cNvSpPr/>
            <p:nvPr/>
          </p:nvSpPr>
          <p:spPr>
            <a:xfrm rot="11700000">
              <a:off x="3914569" y="1914401"/>
              <a:ext cx="2323409" cy="426488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699D730-0A61-BBD2-85EE-4CEFCAC12271}"/>
                </a:ext>
              </a:extLst>
            </p:cNvPr>
            <p:cNvSpPr/>
            <p:nvPr/>
          </p:nvSpPr>
          <p:spPr>
            <a:xfrm rot="900000">
              <a:off x="4024647" y="1602235"/>
              <a:ext cx="2195864" cy="6883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8341F19-F560-B06D-38F3-0D623269880A}"/>
                </a:ext>
              </a:extLst>
            </p:cNvPr>
            <p:cNvGrpSpPr/>
            <p:nvPr/>
          </p:nvGrpSpPr>
          <p:grpSpPr>
            <a:xfrm rot="900000">
              <a:off x="3834180" y="860694"/>
              <a:ext cx="2497553" cy="2467172"/>
              <a:chOff x="2406724" y="3575041"/>
              <a:chExt cx="2497553" cy="2467172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00BDC2A7-8689-2E21-16D1-0BF66DB920A2}"/>
                  </a:ext>
                </a:extLst>
              </p:cNvPr>
              <p:cNvSpPr/>
              <p:nvPr/>
            </p:nvSpPr>
            <p:spPr>
              <a:xfrm>
                <a:off x="3623039" y="3575041"/>
                <a:ext cx="55656" cy="157553"/>
              </a:xfrm>
              <a:prstGeom prst="roundRec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A496BC84-D402-7373-806E-82EFD58E501A}"/>
                  </a:ext>
                </a:extLst>
              </p:cNvPr>
              <p:cNvSpPr/>
              <p:nvPr/>
            </p:nvSpPr>
            <p:spPr>
              <a:xfrm>
                <a:off x="3623039" y="4418160"/>
                <a:ext cx="55656" cy="1173816"/>
              </a:xfrm>
              <a:prstGeom prst="roundRect">
                <a:avLst/>
              </a:pr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DEFC636-6798-80F8-ACD5-2FEA0D775376}"/>
                  </a:ext>
                </a:extLst>
              </p:cNvPr>
              <p:cNvSpPr/>
              <p:nvPr/>
            </p:nvSpPr>
            <p:spPr>
              <a:xfrm>
                <a:off x="241187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8ED538F-B9AC-B66C-7796-4C4422C53F89}"/>
                  </a:ext>
                </a:extLst>
              </p:cNvPr>
              <p:cNvSpPr/>
              <p:nvPr/>
            </p:nvSpPr>
            <p:spPr>
              <a:xfrm>
                <a:off x="2406724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E3FB77-57A2-DA5D-D5B1-5DC4D91956ED}"/>
                  </a:ext>
                </a:extLst>
              </p:cNvPr>
              <p:cNvSpPr/>
              <p:nvPr/>
            </p:nvSpPr>
            <p:spPr>
              <a:xfrm>
                <a:off x="29281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DF3A15E-88FF-E80F-87AE-E60A8453A055}"/>
                  </a:ext>
                </a:extLst>
              </p:cNvPr>
              <p:cNvSpPr/>
              <p:nvPr/>
            </p:nvSpPr>
            <p:spPr>
              <a:xfrm rot="10800000">
                <a:off x="3380291" y="5650238"/>
                <a:ext cx="310308" cy="391975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1C9960E2-F795-898C-7EA6-548FE3BA39FB}"/>
                  </a:ext>
                </a:extLst>
              </p:cNvPr>
              <p:cNvSpPr/>
              <p:nvPr/>
            </p:nvSpPr>
            <p:spPr>
              <a:xfrm>
                <a:off x="3608243" y="5499584"/>
                <a:ext cx="90010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C317A8C2-8C2A-8C76-9F1B-78CF13E88DB3}"/>
              </a:ext>
            </a:extLst>
          </p:cNvPr>
          <p:cNvGrpSpPr/>
          <p:nvPr/>
        </p:nvGrpSpPr>
        <p:grpSpPr>
          <a:xfrm>
            <a:off x="6709539" y="935616"/>
            <a:ext cx="2438529" cy="2408866"/>
            <a:chOff x="6787177" y="830215"/>
            <a:chExt cx="2497553" cy="2467172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943E45B-2624-A79B-92E5-8B10A67D3554}"/>
                </a:ext>
              </a:extLst>
            </p:cNvPr>
            <p:cNvSpPr/>
            <p:nvPr/>
          </p:nvSpPr>
          <p:spPr>
            <a:xfrm rot="11700000">
              <a:off x="6867566" y="1883922"/>
              <a:ext cx="2323409" cy="426488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AAB8B9F1-23A8-0E54-358F-134396E4C6A5}"/>
                </a:ext>
              </a:extLst>
            </p:cNvPr>
            <p:cNvSpPr/>
            <p:nvPr/>
          </p:nvSpPr>
          <p:spPr>
            <a:xfrm rot="900000">
              <a:off x="6977644" y="1571756"/>
              <a:ext cx="2195864" cy="6883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652B415A-965E-18AA-EF10-F193D4B4E7C5}"/>
                </a:ext>
              </a:extLst>
            </p:cNvPr>
            <p:cNvGrpSpPr/>
            <p:nvPr/>
          </p:nvGrpSpPr>
          <p:grpSpPr>
            <a:xfrm rot="900000">
              <a:off x="6787177" y="830215"/>
              <a:ext cx="2497553" cy="2467172"/>
              <a:chOff x="-2604504" y="3575041"/>
              <a:chExt cx="2497553" cy="2467172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61575FB8-7CCF-C0A6-B573-6819F685605C}"/>
                  </a:ext>
                </a:extLst>
              </p:cNvPr>
              <p:cNvSpPr/>
              <p:nvPr/>
            </p:nvSpPr>
            <p:spPr>
              <a:xfrm>
                <a:off x="-1388189" y="3575041"/>
                <a:ext cx="55656" cy="157553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428DE481-2F42-EC39-5DFE-6399EAB53176}"/>
                  </a:ext>
                </a:extLst>
              </p:cNvPr>
              <p:cNvSpPr/>
              <p:nvPr/>
            </p:nvSpPr>
            <p:spPr>
              <a:xfrm>
                <a:off x="-1388189" y="4418160"/>
                <a:ext cx="55656" cy="117381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930DCD9-8C56-660F-971F-1EF613DA798F}"/>
                  </a:ext>
                </a:extLst>
              </p:cNvPr>
              <p:cNvSpPr/>
              <p:nvPr/>
            </p:nvSpPr>
            <p:spPr>
              <a:xfrm>
                <a:off x="-2599358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9C28E1A-2523-780E-9272-51D83E5C205A}"/>
                  </a:ext>
                </a:extLst>
              </p:cNvPr>
              <p:cNvSpPr/>
              <p:nvPr/>
            </p:nvSpPr>
            <p:spPr>
              <a:xfrm>
                <a:off x="-2604504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pattFill prst="solidDmnd">
                <a:fgClr>
                  <a:srgbClr val="FF99CC"/>
                </a:fgClr>
                <a:bgClr>
                  <a:srgbClr val="FFCC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9B725FB-1968-E3CE-CC35-3CC08519A323}"/>
                  </a:ext>
                </a:extLst>
              </p:cNvPr>
              <p:cNvSpPr/>
              <p:nvPr/>
            </p:nvSpPr>
            <p:spPr>
              <a:xfrm>
                <a:off x="-2083095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pattFill prst="solidDmnd">
                <a:fgClr>
                  <a:srgbClr val="FF99CC"/>
                </a:fgClr>
                <a:bgClr>
                  <a:srgbClr val="FFCCFF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BA77A3D-C509-4E96-B47C-98F641D639B4}"/>
                  </a:ext>
                </a:extLst>
              </p:cNvPr>
              <p:cNvSpPr/>
              <p:nvPr/>
            </p:nvSpPr>
            <p:spPr>
              <a:xfrm rot="10800000">
                <a:off x="-1630937" y="5650238"/>
                <a:ext cx="310308" cy="391975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2D617A5C-C6A7-7D87-82C0-3F76EBF37BED}"/>
                  </a:ext>
                </a:extLst>
              </p:cNvPr>
              <p:cNvSpPr/>
              <p:nvPr/>
            </p:nvSpPr>
            <p:spPr>
              <a:xfrm>
                <a:off x="-1402985" y="5499584"/>
                <a:ext cx="90010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1D46E4F-2E25-B8AE-A350-9708CBEA236B}"/>
              </a:ext>
            </a:extLst>
          </p:cNvPr>
          <p:cNvGrpSpPr/>
          <p:nvPr/>
        </p:nvGrpSpPr>
        <p:grpSpPr>
          <a:xfrm>
            <a:off x="6680659" y="3849789"/>
            <a:ext cx="2443555" cy="2404962"/>
            <a:chOff x="6758297" y="3744483"/>
            <a:chExt cx="2502700" cy="2463173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3505315C-3401-C566-C770-B3F1F50E3949}"/>
                </a:ext>
              </a:extLst>
            </p:cNvPr>
            <p:cNvSpPr/>
            <p:nvPr/>
          </p:nvSpPr>
          <p:spPr>
            <a:xfrm rot="11574941">
              <a:off x="6870390" y="4687415"/>
              <a:ext cx="2328197" cy="380200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4229AF84-31EC-9291-1087-E1D10552C59A}"/>
                </a:ext>
              </a:extLst>
            </p:cNvPr>
            <p:cNvSpPr/>
            <p:nvPr/>
          </p:nvSpPr>
          <p:spPr>
            <a:xfrm rot="774941">
              <a:off x="6969436" y="4407681"/>
              <a:ext cx="2200389" cy="6136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FF1363F-72FD-5003-F03C-16A5D0403046}"/>
                </a:ext>
              </a:extLst>
            </p:cNvPr>
            <p:cNvGrpSpPr/>
            <p:nvPr/>
          </p:nvGrpSpPr>
          <p:grpSpPr>
            <a:xfrm rot="774941">
              <a:off x="6758297" y="3744483"/>
              <a:ext cx="2502700" cy="2463173"/>
              <a:chOff x="-145976" y="3575041"/>
              <a:chExt cx="2497553" cy="2763059"/>
            </a:xfrm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2D50E662-D248-90C1-4AAF-6DCC7227E601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FC090E48-3E51-B31B-8F6F-0C1AAD624BF4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4AC6733-17C9-01F9-7F28-FE61CC0AFB7F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2ADF994-31BF-45F5-4B91-E400B17CDDB8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pattFill prst="solidDmnd">
                <a:fgClr>
                  <a:srgbClr val="FF9999"/>
                </a:fgClr>
                <a:bgClr>
                  <a:srgbClr val="FF0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6E494C8-CDF7-5933-C547-64DF881AA1BD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99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77D34CDB-0E89-DDF1-D44B-D68A76C7C250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425D8F5-42F5-CF1B-CF97-31474944E169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3C5A3EB7-5112-5606-0C6B-B2DD60F5FFB4}"/>
              </a:ext>
            </a:extLst>
          </p:cNvPr>
          <p:cNvGrpSpPr/>
          <p:nvPr/>
        </p:nvGrpSpPr>
        <p:grpSpPr>
          <a:xfrm>
            <a:off x="3746958" y="3849789"/>
            <a:ext cx="2443555" cy="2404962"/>
            <a:chOff x="3824596" y="3744483"/>
            <a:chExt cx="2502700" cy="2463173"/>
          </a:xfrm>
        </p:grpSpPr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CC137D4F-97E8-6E31-A84F-C77B2A887DD3}"/>
                </a:ext>
              </a:extLst>
            </p:cNvPr>
            <p:cNvSpPr/>
            <p:nvPr/>
          </p:nvSpPr>
          <p:spPr>
            <a:xfrm rot="11574941">
              <a:off x="3936689" y="4687415"/>
              <a:ext cx="2328197" cy="380200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A071A27B-9471-CD98-64A9-84ED56551479}"/>
                </a:ext>
              </a:extLst>
            </p:cNvPr>
            <p:cNvSpPr/>
            <p:nvPr/>
          </p:nvSpPr>
          <p:spPr>
            <a:xfrm rot="774941">
              <a:off x="4035735" y="4407681"/>
              <a:ext cx="2200389" cy="6136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2704408F-D91A-9896-4213-9D6E4589D1F9}"/>
                </a:ext>
              </a:extLst>
            </p:cNvPr>
            <p:cNvGrpSpPr/>
            <p:nvPr/>
          </p:nvGrpSpPr>
          <p:grpSpPr>
            <a:xfrm rot="774941">
              <a:off x="3824596" y="3744483"/>
              <a:ext cx="2502700" cy="2463173"/>
              <a:chOff x="-145976" y="3575041"/>
              <a:chExt cx="2497553" cy="2763059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7A8B384B-6751-6AD9-5464-36CBF39D4111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37234296-5654-429B-5959-FA8BDBDF3913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E7C2B503-C5DE-7036-F9E3-B8CA16E3EBB5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9BAEC2C-0047-3537-E160-44C47CF1392A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BCD4099-06B4-6521-F871-90E3BAFC307B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29159833-2D65-0320-4487-B5CD398FC85C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E3ADCB6-41E9-E3F9-DB10-CBD3AD02A9CA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4DAD3368-64B2-160B-17DF-2383F9B378E2}"/>
              </a:ext>
            </a:extLst>
          </p:cNvPr>
          <p:cNvGrpSpPr/>
          <p:nvPr/>
        </p:nvGrpSpPr>
        <p:grpSpPr>
          <a:xfrm>
            <a:off x="756108" y="3951388"/>
            <a:ext cx="2443555" cy="2404962"/>
            <a:chOff x="833746" y="3846082"/>
            <a:chExt cx="2502700" cy="2463173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50CC334D-84A8-30FD-1046-EDFE092DE68B}"/>
                </a:ext>
              </a:extLst>
            </p:cNvPr>
            <p:cNvSpPr/>
            <p:nvPr/>
          </p:nvSpPr>
          <p:spPr>
            <a:xfrm rot="11574941">
              <a:off x="945839" y="4789014"/>
              <a:ext cx="2328197" cy="380200"/>
            </a:xfrm>
            <a:custGeom>
              <a:avLst/>
              <a:gdLst>
                <a:gd name="connsiteX0" fmla="*/ 106816 w 2323409"/>
                <a:gd name="connsiteY0" fmla="*/ 425296 h 426488"/>
                <a:gd name="connsiteX1" fmla="*/ 5296 w 2323409"/>
                <a:gd name="connsiteY1" fmla="*/ 320341 h 426488"/>
                <a:gd name="connsiteX2" fmla="*/ 50234 w 2323409"/>
                <a:gd name="connsiteY2" fmla="*/ 181408 h 426488"/>
                <a:gd name="connsiteX3" fmla="*/ 110302 w 2323409"/>
                <a:gd name="connsiteY3" fmla="*/ 205111 h 426488"/>
                <a:gd name="connsiteX4" fmla="*/ 122473 w 2323409"/>
                <a:gd name="connsiteY4" fmla="*/ 222428 h 426488"/>
                <a:gd name="connsiteX5" fmla="*/ 128985 w 2323409"/>
                <a:gd name="connsiteY5" fmla="*/ 181220 h 426488"/>
                <a:gd name="connsiteX6" fmla="*/ 172480 w 2323409"/>
                <a:gd name="connsiteY6" fmla="*/ 133491 h 426488"/>
                <a:gd name="connsiteX7" fmla="*/ 232548 w 2323409"/>
                <a:gd name="connsiteY7" fmla="*/ 157194 h 426488"/>
                <a:gd name="connsiteX8" fmla="*/ 246197 w 2323409"/>
                <a:gd name="connsiteY8" fmla="*/ 176612 h 426488"/>
                <a:gd name="connsiteX9" fmla="*/ 252307 w 2323409"/>
                <a:gd name="connsiteY9" fmla="*/ 137942 h 426488"/>
                <a:gd name="connsiteX10" fmla="*/ 295802 w 2323409"/>
                <a:gd name="connsiteY10" fmla="*/ 90212 h 426488"/>
                <a:gd name="connsiteX11" fmla="*/ 355869 w 2323409"/>
                <a:gd name="connsiteY11" fmla="*/ 113916 h 426488"/>
                <a:gd name="connsiteX12" fmla="*/ 375821 w 2323409"/>
                <a:gd name="connsiteY12" fmla="*/ 142301 h 426488"/>
                <a:gd name="connsiteX13" fmla="*/ 380221 w 2323409"/>
                <a:gd name="connsiteY13" fmla="*/ 114456 h 426488"/>
                <a:gd name="connsiteX14" fmla="*/ 423716 w 2323409"/>
                <a:gd name="connsiteY14" fmla="*/ 66726 h 426488"/>
                <a:gd name="connsiteX15" fmla="*/ 508470 w 2323409"/>
                <a:gd name="connsiteY15" fmla="*/ 125550 h 426488"/>
                <a:gd name="connsiteX16" fmla="*/ 517755 w 2323409"/>
                <a:gd name="connsiteY16" fmla="*/ 151095 h 426488"/>
                <a:gd name="connsiteX17" fmla="*/ 523053 w 2323409"/>
                <a:gd name="connsiteY17" fmla="*/ 109794 h 426488"/>
                <a:gd name="connsiteX18" fmla="*/ 596349 w 2323409"/>
                <a:gd name="connsiteY18" fmla="*/ 33338 h 426488"/>
                <a:gd name="connsiteX19" fmla="*/ 652598 w 2323409"/>
                <a:gd name="connsiteY19" fmla="*/ 70003 h 426488"/>
                <a:gd name="connsiteX20" fmla="*/ 661003 w 2323409"/>
                <a:gd name="connsiteY20" fmla="*/ 89623 h 426488"/>
                <a:gd name="connsiteX21" fmla="*/ 677570 w 2323409"/>
                <a:gd name="connsiteY21" fmla="*/ 50953 h 426488"/>
                <a:gd name="connsiteX22" fmla="*/ 733818 w 2323409"/>
                <a:gd name="connsiteY22" fmla="*/ 14288 h 426488"/>
                <a:gd name="connsiteX23" fmla="*/ 790067 w 2323409"/>
                <a:gd name="connsiteY23" fmla="*/ 50953 h 426488"/>
                <a:gd name="connsiteX24" fmla="*/ 799492 w 2323409"/>
                <a:gd name="connsiteY24" fmla="*/ 72954 h 426488"/>
                <a:gd name="connsiteX25" fmla="*/ 815038 w 2323409"/>
                <a:gd name="connsiteY25" fmla="*/ 36665 h 426488"/>
                <a:gd name="connsiteX26" fmla="*/ 871287 w 2323409"/>
                <a:gd name="connsiteY26" fmla="*/ 0 h 426488"/>
                <a:gd name="connsiteX27" fmla="*/ 927535 w 2323409"/>
                <a:gd name="connsiteY27" fmla="*/ 36665 h 426488"/>
                <a:gd name="connsiteX28" fmla="*/ 941313 w 2323409"/>
                <a:gd name="connsiteY28" fmla="*/ 68825 h 426488"/>
                <a:gd name="connsiteX29" fmla="*/ 952507 w 2323409"/>
                <a:gd name="connsiteY29" fmla="*/ 42695 h 426488"/>
                <a:gd name="connsiteX30" fmla="*/ 1008755 w 2323409"/>
                <a:gd name="connsiteY30" fmla="*/ 6030 h 426488"/>
                <a:gd name="connsiteX31" fmla="*/ 1082052 w 2323409"/>
                <a:gd name="connsiteY31" fmla="*/ 82486 h 426488"/>
                <a:gd name="connsiteX32" fmla="*/ 1083064 w 2323409"/>
                <a:gd name="connsiteY32" fmla="*/ 90372 h 426488"/>
                <a:gd name="connsiteX33" fmla="*/ 1099925 w 2323409"/>
                <a:gd name="connsiteY33" fmla="*/ 50953 h 426488"/>
                <a:gd name="connsiteX34" fmla="*/ 1156084 w 2323409"/>
                <a:gd name="connsiteY34" fmla="*/ 14288 h 426488"/>
                <a:gd name="connsiteX35" fmla="*/ 1212243 w 2323409"/>
                <a:gd name="connsiteY35" fmla="*/ 50953 h 426488"/>
                <a:gd name="connsiteX36" fmla="*/ 1227286 w 2323409"/>
                <a:gd name="connsiteY36" fmla="*/ 86121 h 426488"/>
                <a:gd name="connsiteX37" fmla="*/ 1227760 w 2323409"/>
                <a:gd name="connsiteY37" fmla="*/ 82486 h 426488"/>
                <a:gd name="connsiteX38" fmla="*/ 1302310 w 2323409"/>
                <a:gd name="connsiteY38" fmla="*/ 6030 h 426488"/>
                <a:gd name="connsiteX39" fmla="*/ 1359520 w 2323409"/>
                <a:gd name="connsiteY39" fmla="*/ 42695 h 426488"/>
                <a:gd name="connsiteX40" fmla="*/ 1370906 w 2323409"/>
                <a:gd name="connsiteY40" fmla="*/ 68825 h 426488"/>
                <a:gd name="connsiteX41" fmla="*/ 1384920 w 2323409"/>
                <a:gd name="connsiteY41" fmla="*/ 36665 h 426488"/>
                <a:gd name="connsiteX42" fmla="*/ 1442130 w 2323409"/>
                <a:gd name="connsiteY42" fmla="*/ 0 h 426488"/>
                <a:gd name="connsiteX43" fmla="*/ 1499340 w 2323409"/>
                <a:gd name="connsiteY43" fmla="*/ 36665 h 426488"/>
                <a:gd name="connsiteX44" fmla="*/ 1515153 w 2323409"/>
                <a:gd name="connsiteY44" fmla="*/ 72954 h 426488"/>
                <a:gd name="connsiteX45" fmla="*/ 1524740 w 2323409"/>
                <a:gd name="connsiteY45" fmla="*/ 50953 h 426488"/>
                <a:gd name="connsiteX46" fmla="*/ 1581951 w 2323409"/>
                <a:gd name="connsiteY46" fmla="*/ 14288 h 426488"/>
                <a:gd name="connsiteX47" fmla="*/ 1639160 w 2323409"/>
                <a:gd name="connsiteY47" fmla="*/ 50953 h 426488"/>
                <a:gd name="connsiteX48" fmla="*/ 1656011 w 2323409"/>
                <a:gd name="connsiteY48" fmla="*/ 89623 h 426488"/>
                <a:gd name="connsiteX49" fmla="*/ 1664560 w 2323409"/>
                <a:gd name="connsiteY49" fmla="*/ 70003 h 426488"/>
                <a:gd name="connsiteX50" fmla="*/ 1721771 w 2323409"/>
                <a:gd name="connsiteY50" fmla="*/ 33338 h 426488"/>
                <a:gd name="connsiteX51" fmla="*/ 1796320 w 2323409"/>
                <a:gd name="connsiteY51" fmla="*/ 109794 h 426488"/>
                <a:gd name="connsiteX52" fmla="*/ 1801787 w 2323409"/>
                <a:gd name="connsiteY52" fmla="*/ 151693 h 426488"/>
                <a:gd name="connsiteX53" fmla="*/ 1817169 w 2323409"/>
                <a:gd name="connsiteY53" fmla="*/ 111231 h 426488"/>
                <a:gd name="connsiteX54" fmla="*/ 1902776 w 2323409"/>
                <a:gd name="connsiteY54" fmla="*/ 53656 h 426488"/>
                <a:gd name="connsiteX55" fmla="*/ 1945567 w 2323409"/>
                <a:gd name="connsiteY55" fmla="*/ 102018 h 426488"/>
                <a:gd name="connsiteX56" fmla="*/ 1949558 w 2323409"/>
                <a:gd name="connsiteY56" fmla="*/ 129924 h 426488"/>
                <a:gd name="connsiteX57" fmla="*/ 1969924 w 2323409"/>
                <a:gd name="connsiteY57" fmla="*/ 101834 h 426488"/>
                <a:gd name="connsiteX58" fmla="*/ 2030332 w 2323409"/>
                <a:gd name="connsiteY58" fmla="*/ 79014 h 426488"/>
                <a:gd name="connsiteX59" fmla="*/ 2073123 w 2323409"/>
                <a:gd name="connsiteY59" fmla="*/ 127376 h 426488"/>
                <a:gd name="connsiteX60" fmla="*/ 2078666 w 2323409"/>
                <a:gd name="connsiteY60" fmla="*/ 166132 h 426488"/>
                <a:gd name="connsiteX61" fmla="*/ 2092598 w 2323409"/>
                <a:gd name="connsiteY61" fmla="*/ 146916 h 426488"/>
                <a:gd name="connsiteX62" fmla="*/ 2153006 w 2323409"/>
                <a:gd name="connsiteY62" fmla="*/ 124095 h 426488"/>
                <a:gd name="connsiteX63" fmla="*/ 2195797 w 2323409"/>
                <a:gd name="connsiteY63" fmla="*/ 172458 h 426488"/>
                <a:gd name="connsiteX64" fmla="*/ 2201704 w 2323409"/>
                <a:gd name="connsiteY64" fmla="*/ 213756 h 426488"/>
                <a:gd name="connsiteX65" fmla="*/ 2214128 w 2323409"/>
                <a:gd name="connsiteY65" fmla="*/ 196619 h 426488"/>
                <a:gd name="connsiteX66" fmla="*/ 2274537 w 2323409"/>
                <a:gd name="connsiteY66" fmla="*/ 173799 h 426488"/>
                <a:gd name="connsiteX67" fmla="*/ 2317434 w 2323409"/>
                <a:gd name="connsiteY67" fmla="*/ 313377 h 426488"/>
                <a:gd name="connsiteX68" fmla="*/ 2214386 w 2323409"/>
                <a:gd name="connsiteY68" fmla="*/ 416832 h 426488"/>
                <a:gd name="connsiteX69" fmla="*/ 2171595 w 2323409"/>
                <a:gd name="connsiteY69" fmla="*/ 368470 h 426488"/>
                <a:gd name="connsiteX70" fmla="*/ 2165688 w 2323409"/>
                <a:gd name="connsiteY70" fmla="*/ 327172 h 426488"/>
                <a:gd name="connsiteX71" fmla="*/ 2153264 w 2323409"/>
                <a:gd name="connsiteY71" fmla="*/ 344308 h 426488"/>
                <a:gd name="connsiteX72" fmla="*/ 2092855 w 2323409"/>
                <a:gd name="connsiteY72" fmla="*/ 367128 h 426488"/>
                <a:gd name="connsiteX73" fmla="*/ 2050064 w 2323409"/>
                <a:gd name="connsiteY73" fmla="*/ 318766 h 426488"/>
                <a:gd name="connsiteX74" fmla="*/ 2044521 w 2323409"/>
                <a:gd name="connsiteY74" fmla="*/ 280011 h 426488"/>
                <a:gd name="connsiteX75" fmla="*/ 2030589 w 2323409"/>
                <a:gd name="connsiteY75" fmla="*/ 299227 h 426488"/>
                <a:gd name="connsiteX76" fmla="*/ 1970181 w 2323409"/>
                <a:gd name="connsiteY76" fmla="*/ 322047 h 426488"/>
                <a:gd name="connsiteX77" fmla="*/ 1927391 w 2323409"/>
                <a:gd name="connsiteY77" fmla="*/ 273685 h 426488"/>
                <a:gd name="connsiteX78" fmla="*/ 1923398 w 2323409"/>
                <a:gd name="connsiteY78" fmla="*/ 245780 h 426488"/>
                <a:gd name="connsiteX79" fmla="*/ 1903033 w 2323409"/>
                <a:gd name="connsiteY79" fmla="*/ 273868 h 426488"/>
                <a:gd name="connsiteX80" fmla="*/ 1842625 w 2323409"/>
                <a:gd name="connsiteY80" fmla="*/ 296689 h 426488"/>
                <a:gd name="connsiteX81" fmla="*/ 1799834 w 2323409"/>
                <a:gd name="connsiteY81" fmla="*/ 248326 h 426488"/>
                <a:gd name="connsiteX82" fmla="*/ 1794542 w 2323409"/>
                <a:gd name="connsiteY82" fmla="*/ 211329 h 426488"/>
                <a:gd name="connsiteX83" fmla="*/ 1778981 w 2323409"/>
                <a:gd name="connsiteY83" fmla="*/ 247039 h 426488"/>
                <a:gd name="connsiteX84" fmla="*/ 1721771 w 2323409"/>
                <a:gd name="connsiteY84" fmla="*/ 283704 h 426488"/>
                <a:gd name="connsiteX85" fmla="*/ 1664560 w 2323409"/>
                <a:gd name="connsiteY85" fmla="*/ 247039 h 426488"/>
                <a:gd name="connsiteX86" fmla="*/ 1647710 w 2323409"/>
                <a:gd name="connsiteY86" fmla="*/ 208370 h 426488"/>
                <a:gd name="connsiteX87" fmla="*/ 1639160 w 2323409"/>
                <a:gd name="connsiteY87" fmla="*/ 227989 h 426488"/>
                <a:gd name="connsiteX88" fmla="*/ 1581951 w 2323409"/>
                <a:gd name="connsiteY88" fmla="*/ 264654 h 426488"/>
                <a:gd name="connsiteX89" fmla="*/ 1524740 w 2323409"/>
                <a:gd name="connsiteY89" fmla="*/ 227989 h 426488"/>
                <a:gd name="connsiteX90" fmla="*/ 1508927 w 2323409"/>
                <a:gd name="connsiteY90" fmla="*/ 191701 h 426488"/>
                <a:gd name="connsiteX91" fmla="*/ 1499340 w 2323409"/>
                <a:gd name="connsiteY91" fmla="*/ 213701 h 426488"/>
                <a:gd name="connsiteX92" fmla="*/ 1442130 w 2323409"/>
                <a:gd name="connsiteY92" fmla="*/ 250366 h 426488"/>
                <a:gd name="connsiteX93" fmla="*/ 1384920 w 2323409"/>
                <a:gd name="connsiteY93" fmla="*/ 213701 h 426488"/>
                <a:gd name="connsiteX94" fmla="*/ 1373533 w 2323409"/>
                <a:gd name="connsiteY94" fmla="*/ 187572 h 426488"/>
                <a:gd name="connsiteX95" fmla="*/ 1359520 w 2323409"/>
                <a:gd name="connsiteY95" fmla="*/ 219731 h 426488"/>
                <a:gd name="connsiteX96" fmla="*/ 1302310 w 2323409"/>
                <a:gd name="connsiteY96" fmla="*/ 256396 h 426488"/>
                <a:gd name="connsiteX97" fmla="*/ 1245099 w 2323409"/>
                <a:gd name="connsiteY97" fmla="*/ 219731 h 426488"/>
                <a:gd name="connsiteX98" fmla="*/ 1229739 w 2323409"/>
                <a:gd name="connsiteY98" fmla="*/ 184482 h 426488"/>
                <a:gd name="connsiteX99" fmla="*/ 1229263 w 2323409"/>
                <a:gd name="connsiteY99" fmla="*/ 188198 h 426488"/>
                <a:gd name="connsiteX100" fmla="*/ 1156084 w 2323409"/>
                <a:gd name="connsiteY100" fmla="*/ 264654 h 426488"/>
                <a:gd name="connsiteX101" fmla="*/ 1082905 w 2323409"/>
                <a:gd name="connsiteY101" fmla="*/ 188198 h 426488"/>
                <a:gd name="connsiteX102" fmla="*/ 1081894 w 2323409"/>
                <a:gd name="connsiteY102" fmla="*/ 180309 h 426488"/>
                <a:gd name="connsiteX103" fmla="*/ 1065004 w 2323409"/>
                <a:gd name="connsiteY103" fmla="*/ 219731 h 426488"/>
                <a:gd name="connsiteX104" fmla="*/ 1008755 w 2323409"/>
                <a:gd name="connsiteY104" fmla="*/ 256396 h 426488"/>
                <a:gd name="connsiteX105" fmla="*/ 952507 w 2323409"/>
                <a:gd name="connsiteY105" fmla="*/ 219731 h 426488"/>
                <a:gd name="connsiteX106" fmla="*/ 938730 w 2323409"/>
                <a:gd name="connsiteY106" fmla="*/ 187572 h 426488"/>
                <a:gd name="connsiteX107" fmla="*/ 927535 w 2323409"/>
                <a:gd name="connsiteY107" fmla="*/ 213701 h 426488"/>
                <a:gd name="connsiteX108" fmla="*/ 871287 w 2323409"/>
                <a:gd name="connsiteY108" fmla="*/ 250366 h 426488"/>
                <a:gd name="connsiteX109" fmla="*/ 815038 w 2323409"/>
                <a:gd name="connsiteY109" fmla="*/ 213701 h 426488"/>
                <a:gd name="connsiteX110" fmla="*/ 805613 w 2323409"/>
                <a:gd name="connsiteY110" fmla="*/ 191701 h 426488"/>
                <a:gd name="connsiteX111" fmla="*/ 790067 w 2323409"/>
                <a:gd name="connsiteY111" fmla="*/ 227989 h 426488"/>
                <a:gd name="connsiteX112" fmla="*/ 733818 w 2323409"/>
                <a:gd name="connsiteY112" fmla="*/ 264654 h 426488"/>
                <a:gd name="connsiteX113" fmla="*/ 677570 w 2323409"/>
                <a:gd name="connsiteY113" fmla="*/ 227989 h 426488"/>
                <a:gd name="connsiteX114" fmla="*/ 669164 w 2323409"/>
                <a:gd name="connsiteY114" fmla="*/ 208370 h 426488"/>
                <a:gd name="connsiteX115" fmla="*/ 652598 w 2323409"/>
                <a:gd name="connsiteY115" fmla="*/ 247039 h 426488"/>
                <a:gd name="connsiteX116" fmla="*/ 596349 w 2323409"/>
                <a:gd name="connsiteY116" fmla="*/ 283704 h 426488"/>
                <a:gd name="connsiteX117" fmla="*/ 540101 w 2323409"/>
                <a:gd name="connsiteY117" fmla="*/ 247039 h 426488"/>
                <a:gd name="connsiteX118" fmla="*/ 530017 w 2323409"/>
                <a:gd name="connsiteY118" fmla="*/ 223503 h 426488"/>
                <a:gd name="connsiteX119" fmla="*/ 523793 w 2323409"/>
                <a:gd name="connsiteY119" fmla="*/ 262885 h 426488"/>
                <a:gd name="connsiteX120" fmla="*/ 480298 w 2323409"/>
                <a:gd name="connsiteY120" fmla="*/ 310615 h 426488"/>
                <a:gd name="connsiteX121" fmla="*/ 420231 w 2323409"/>
                <a:gd name="connsiteY121" fmla="*/ 286912 h 426488"/>
                <a:gd name="connsiteX122" fmla="*/ 400280 w 2323409"/>
                <a:gd name="connsiteY122" fmla="*/ 258527 h 426488"/>
                <a:gd name="connsiteX123" fmla="*/ 395879 w 2323409"/>
                <a:gd name="connsiteY123" fmla="*/ 286371 h 426488"/>
                <a:gd name="connsiteX124" fmla="*/ 352384 w 2323409"/>
                <a:gd name="connsiteY124" fmla="*/ 334101 h 426488"/>
                <a:gd name="connsiteX125" fmla="*/ 292317 w 2323409"/>
                <a:gd name="connsiteY125" fmla="*/ 310398 h 426488"/>
                <a:gd name="connsiteX126" fmla="*/ 278668 w 2323409"/>
                <a:gd name="connsiteY126" fmla="*/ 290980 h 426488"/>
                <a:gd name="connsiteX127" fmla="*/ 272557 w 2323409"/>
                <a:gd name="connsiteY127" fmla="*/ 329649 h 426488"/>
                <a:gd name="connsiteX128" fmla="*/ 229062 w 2323409"/>
                <a:gd name="connsiteY128" fmla="*/ 377379 h 426488"/>
                <a:gd name="connsiteX129" fmla="*/ 168995 w 2323409"/>
                <a:gd name="connsiteY129" fmla="*/ 353676 h 426488"/>
                <a:gd name="connsiteX130" fmla="*/ 156823 w 2323409"/>
                <a:gd name="connsiteY130" fmla="*/ 336360 h 426488"/>
                <a:gd name="connsiteX131" fmla="*/ 150311 w 2323409"/>
                <a:gd name="connsiteY131" fmla="*/ 377566 h 426488"/>
                <a:gd name="connsiteX132" fmla="*/ 106816 w 2323409"/>
                <a:gd name="connsiteY132" fmla="*/ 425296 h 42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323409" h="426488">
                  <a:moveTo>
                    <a:pt x="106816" y="425296"/>
                  </a:moveTo>
                  <a:cubicBezTo>
                    <a:pt x="66373" y="434679"/>
                    <a:pt x="20921" y="387689"/>
                    <a:pt x="5296" y="320341"/>
                  </a:cubicBezTo>
                  <a:cubicBezTo>
                    <a:pt x="-10329" y="252993"/>
                    <a:pt x="9791" y="190791"/>
                    <a:pt x="50234" y="181408"/>
                  </a:cubicBezTo>
                  <a:cubicBezTo>
                    <a:pt x="70455" y="176716"/>
                    <a:pt x="91930" y="186118"/>
                    <a:pt x="110302" y="205111"/>
                  </a:cubicBezTo>
                  <a:lnTo>
                    <a:pt x="122473" y="222428"/>
                  </a:lnTo>
                  <a:lnTo>
                    <a:pt x="128985" y="181220"/>
                  </a:lnTo>
                  <a:cubicBezTo>
                    <a:pt x="137118" y="156079"/>
                    <a:pt x="152258" y="138182"/>
                    <a:pt x="172480" y="133491"/>
                  </a:cubicBezTo>
                  <a:cubicBezTo>
                    <a:pt x="192701" y="128799"/>
                    <a:pt x="214176" y="138201"/>
                    <a:pt x="232548" y="157194"/>
                  </a:cubicBezTo>
                  <a:lnTo>
                    <a:pt x="246197" y="176612"/>
                  </a:lnTo>
                  <a:lnTo>
                    <a:pt x="252307" y="137942"/>
                  </a:lnTo>
                  <a:cubicBezTo>
                    <a:pt x="260440" y="112801"/>
                    <a:pt x="275580" y="94904"/>
                    <a:pt x="295802" y="90212"/>
                  </a:cubicBezTo>
                  <a:cubicBezTo>
                    <a:pt x="316023" y="85521"/>
                    <a:pt x="337498" y="94923"/>
                    <a:pt x="355869" y="113916"/>
                  </a:cubicBezTo>
                  <a:lnTo>
                    <a:pt x="375821" y="142301"/>
                  </a:lnTo>
                  <a:lnTo>
                    <a:pt x="380221" y="114456"/>
                  </a:lnTo>
                  <a:cubicBezTo>
                    <a:pt x="388354" y="89315"/>
                    <a:pt x="403495" y="71418"/>
                    <a:pt x="423716" y="66726"/>
                  </a:cubicBezTo>
                  <a:cubicBezTo>
                    <a:pt x="454049" y="59689"/>
                    <a:pt x="487199" y="84362"/>
                    <a:pt x="508470" y="125550"/>
                  </a:cubicBezTo>
                  <a:lnTo>
                    <a:pt x="517755" y="151095"/>
                  </a:lnTo>
                  <a:lnTo>
                    <a:pt x="523053" y="109794"/>
                  </a:lnTo>
                  <a:cubicBezTo>
                    <a:pt x="535129" y="64864"/>
                    <a:pt x="563400" y="33338"/>
                    <a:pt x="596349" y="33338"/>
                  </a:cubicBezTo>
                  <a:cubicBezTo>
                    <a:pt x="618315" y="33338"/>
                    <a:pt x="638202" y="47350"/>
                    <a:pt x="652598" y="70003"/>
                  </a:cubicBezTo>
                  <a:lnTo>
                    <a:pt x="661003" y="89623"/>
                  </a:lnTo>
                  <a:lnTo>
                    <a:pt x="677570" y="50953"/>
                  </a:lnTo>
                  <a:cubicBezTo>
                    <a:pt x="691965" y="28300"/>
                    <a:pt x="711852" y="14288"/>
                    <a:pt x="733818" y="14288"/>
                  </a:cubicBezTo>
                  <a:cubicBezTo>
                    <a:pt x="755784" y="14288"/>
                    <a:pt x="775671" y="28300"/>
                    <a:pt x="790067" y="50953"/>
                  </a:cubicBezTo>
                  <a:lnTo>
                    <a:pt x="799492" y="72954"/>
                  </a:lnTo>
                  <a:lnTo>
                    <a:pt x="815038" y="36665"/>
                  </a:lnTo>
                  <a:cubicBezTo>
                    <a:pt x="829434" y="14012"/>
                    <a:pt x="849320" y="0"/>
                    <a:pt x="871287" y="0"/>
                  </a:cubicBezTo>
                  <a:cubicBezTo>
                    <a:pt x="893253" y="0"/>
                    <a:pt x="913140" y="14012"/>
                    <a:pt x="927535" y="36665"/>
                  </a:cubicBezTo>
                  <a:lnTo>
                    <a:pt x="941313" y="68825"/>
                  </a:lnTo>
                  <a:lnTo>
                    <a:pt x="952507" y="42695"/>
                  </a:lnTo>
                  <a:cubicBezTo>
                    <a:pt x="966903" y="20042"/>
                    <a:pt x="986790" y="6030"/>
                    <a:pt x="1008755" y="6030"/>
                  </a:cubicBezTo>
                  <a:cubicBezTo>
                    <a:pt x="1041705" y="6030"/>
                    <a:pt x="1069976" y="37556"/>
                    <a:pt x="1082052" y="82486"/>
                  </a:cubicBezTo>
                  <a:lnTo>
                    <a:pt x="1083064" y="90372"/>
                  </a:lnTo>
                  <a:lnTo>
                    <a:pt x="1099925" y="50953"/>
                  </a:lnTo>
                  <a:cubicBezTo>
                    <a:pt x="1114297" y="28300"/>
                    <a:pt x="1134153" y="14288"/>
                    <a:pt x="1156084" y="14288"/>
                  </a:cubicBezTo>
                  <a:cubicBezTo>
                    <a:pt x="1178015" y="14288"/>
                    <a:pt x="1197870" y="28300"/>
                    <a:pt x="1212243" y="50953"/>
                  </a:cubicBezTo>
                  <a:lnTo>
                    <a:pt x="1227286" y="86121"/>
                  </a:lnTo>
                  <a:lnTo>
                    <a:pt x="1227760" y="82486"/>
                  </a:lnTo>
                  <a:cubicBezTo>
                    <a:pt x="1240042" y="37556"/>
                    <a:pt x="1268796" y="6030"/>
                    <a:pt x="1302310" y="6030"/>
                  </a:cubicBezTo>
                  <a:cubicBezTo>
                    <a:pt x="1324651" y="6030"/>
                    <a:pt x="1344879" y="20042"/>
                    <a:pt x="1359520" y="42695"/>
                  </a:cubicBezTo>
                  <a:lnTo>
                    <a:pt x="1370906" y="68825"/>
                  </a:lnTo>
                  <a:lnTo>
                    <a:pt x="1384920" y="36665"/>
                  </a:lnTo>
                  <a:cubicBezTo>
                    <a:pt x="1399561" y="14012"/>
                    <a:pt x="1419788" y="0"/>
                    <a:pt x="1442130" y="0"/>
                  </a:cubicBezTo>
                  <a:cubicBezTo>
                    <a:pt x="1464472" y="0"/>
                    <a:pt x="1484699" y="14012"/>
                    <a:pt x="1499340" y="36665"/>
                  </a:cubicBezTo>
                  <a:lnTo>
                    <a:pt x="1515153" y="72954"/>
                  </a:lnTo>
                  <a:lnTo>
                    <a:pt x="1524740" y="50953"/>
                  </a:lnTo>
                  <a:cubicBezTo>
                    <a:pt x="1539381" y="28300"/>
                    <a:pt x="1559608" y="14288"/>
                    <a:pt x="1581951" y="14288"/>
                  </a:cubicBezTo>
                  <a:cubicBezTo>
                    <a:pt x="1604293" y="14288"/>
                    <a:pt x="1624520" y="28300"/>
                    <a:pt x="1639160" y="50953"/>
                  </a:cubicBezTo>
                  <a:lnTo>
                    <a:pt x="1656011" y="89623"/>
                  </a:lnTo>
                  <a:lnTo>
                    <a:pt x="1664560" y="70003"/>
                  </a:lnTo>
                  <a:cubicBezTo>
                    <a:pt x="1679202" y="47350"/>
                    <a:pt x="1699429" y="33338"/>
                    <a:pt x="1721771" y="33338"/>
                  </a:cubicBezTo>
                  <a:cubicBezTo>
                    <a:pt x="1755283" y="33338"/>
                    <a:pt x="1784037" y="64864"/>
                    <a:pt x="1796320" y="109794"/>
                  </a:cubicBezTo>
                  <a:lnTo>
                    <a:pt x="1801787" y="151693"/>
                  </a:lnTo>
                  <a:lnTo>
                    <a:pt x="1817169" y="111231"/>
                  </a:lnTo>
                  <a:cubicBezTo>
                    <a:pt x="1839042" y="70359"/>
                    <a:pt x="1872550" y="46175"/>
                    <a:pt x="1902776" y="53656"/>
                  </a:cubicBezTo>
                  <a:cubicBezTo>
                    <a:pt x="1922926" y="58643"/>
                    <a:pt x="1937803" y="76760"/>
                    <a:pt x="1945567" y="102018"/>
                  </a:cubicBezTo>
                  <a:lnTo>
                    <a:pt x="1949558" y="129924"/>
                  </a:lnTo>
                  <a:lnTo>
                    <a:pt x="1969924" y="101834"/>
                  </a:lnTo>
                  <a:cubicBezTo>
                    <a:pt x="1988571" y="83113"/>
                    <a:pt x="2010182" y="74027"/>
                    <a:pt x="2030332" y="79014"/>
                  </a:cubicBezTo>
                  <a:cubicBezTo>
                    <a:pt x="2050483" y="84002"/>
                    <a:pt x="2065359" y="102118"/>
                    <a:pt x="2073123" y="127376"/>
                  </a:cubicBezTo>
                  <a:lnTo>
                    <a:pt x="2078666" y="166132"/>
                  </a:lnTo>
                  <a:lnTo>
                    <a:pt x="2092598" y="146916"/>
                  </a:lnTo>
                  <a:cubicBezTo>
                    <a:pt x="2111246" y="128194"/>
                    <a:pt x="2132856" y="119108"/>
                    <a:pt x="2153006" y="124095"/>
                  </a:cubicBezTo>
                  <a:cubicBezTo>
                    <a:pt x="2173157" y="129083"/>
                    <a:pt x="2188034" y="147200"/>
                    <a:pt x="2195797" y="172458"/>
                  </a:cubicBezTo>
                  <a:lnTo>
                    <a:pt x="2201704" y="213756"/>
                  </a:lnTo>
                  <a:lnTo>
                    <a:pt x="2214128" y="196619"/>
                  </a:lnTo>
                  <a:cubicBezTo>
                    <a:pt x="2232776" y="177898"/>
                    <a:pt x="2254386" y="168812"/>
                    <a:pt x="2274537" y="173799"/>
                  </a:cubicBezTo>
                  <a:cubicBezTo>
                    <a:pt x="2314838" y="183774"/>
                    <a:pt x="2334044" y="246265"/>
                    <a:pt x="2317434" y="313377"/>
                  </a:cubicBezTo>
                  <a:cubicBezTo>
                    <a:pt x="2300823" y="380489"/>
                    <a:pt x="2254687" y="426807"/>
                    <a:pt x="2214386" y="416832"/>
                  </a:cubicBezTo>
                  <a:cubicBezTo>
                    <a:pt x="2194235" y="411845"/>
                    <a:pt x="2179358" y="393729"/>
                    <a:pt x="2171595" y="368470"/>
                  </a:cubicBezTo>
                  <a:lnTo>
                    <a:pt x="2165688" y="327172"/>
                  </a:lnTo>
                  <a:lnTo>
                    <a:pt x="2153264" y="344308"/>
                  </a:lnTo>
                  <a:cubicBezTo>
                    <a:pt x="2134615" y="363030"/>
                    <a:pt x="2113006" y="372116"/>
                    <a:pt x="2092855" y="367128"/>
                  </a:cubicBezTo>
                  <a:cubicBezTo>
                    <a:pt x="2072705" y="362141"/>
                    <a:pt x="2057827" y="344025"/>
                    <a:pt x="2050064" y="318766"/>
                  </a:cubicBezTo>
                  <a:lnTo>
                    <a:pt x="2044521" y="280011"/>
                  </a:lnTo>
                  <a:lnTo>
                    <a:pt x="2030589" y="299227"/>
                  </a:lnTo>
                  <a:cubicBezTo>
                    <a:pt x="2011941" y="317949"/>
                    <a:pt x="1990332" y="327034"/>
                    <a:pt x="1970181" y="322047"/>
                  </a:cubicBezTo>
                  <a:cubicBezTo>
                    <a:pt x="1950030" y="317060"/>
                    <a:pt x="1935153" y="298944"/>
                    <a:pt x="1927391" y="273685"/>
                  </a:cubicBezTo>
                  <a:lnTo>
                    <a:pt x="1923398" y="245780"/>
                  </a:lnTo>
                  <a:lnTo>
                    <a:pt x="1903033" y="273868"/>
                  </a:lnTo>
                  <a:cubicBezTo>
                    <a:pt x="1884385" y="292591"/>
                    <a:pt x="1862775" y="301676"/>
                    <a:pt x="1842625" y="296689"/>
                  </a:cubicBezTo>
                  <a:cubicBezTo>
                    <a:pt x="1822474" y="291701"/>
                    <a:pt x="1807597" y="273585"/>
                    <a:pt x="1799834" y="248326"/>
                  </a:cubicBezTo>
                  <a:lnTo>
                    <a:pt x="1794542" y="211329"/>
                  </a:lnTo>
                  <a:lnTo>
                    <a:pt x="1778981" y="247039"/>
                  </a:lnTo>
                  <a:cubicBezTo>
                    <a:pt x="1764339" y="269693"/>
                    <a:pt x="1744112" y="283704"/>
                    <a:pt x="1721771" y="283704"/>
                  </a:cubicBezTo>
                  <a:cubicBezTo>
                    <a:pt x="1699429" y="283704"/>
                    <a:pt x="1679202" y="269693"/>
                    <a:pt x="1664560" y="247039"/>
                  </a:cubicBezTo>
                  <a:lnTo>
                    <a:pt x="1647710" y="208370"/>
                  </a:lnTo>
                  <a:lnTo>
                    <a:pt x="1639160" y="227989"/>
                  </a:lnTo>
                  <a:cubicBezTo>
                    <a:pt x="1624520" y="250643"/>
                    <a:pt x="1604293" y="264654"/>
                    <a:pt x="1581951" y="264654"/>
                  </a:cubicBezTo>
                  <a:cubicBezTo>
                    <a:pt x="1559608" y="264654"/>
                    <a:pt x="1539381" y="250643"/>
                    <a:pt x="1524740" y="227989"/>
                  </a:cubicBezTo>
                  <a:lnTo>
                    <a:pt x="1508927" y="191701"/>
                  </a:lnTo>
                  <a:lnTo>
                    <a:pt x="1499340" y="213701"/>
                  </a:lnTo>
                  <a:cubicBezTo>
                    <a:pt x="1484699" y="236355"/>
                    <a:pt x="1464472" y="250366"/>
                    <a:pt x="1442130" y="250366"/>
                  </a:cubicBezTo>
                  <a:cubicBezTo>
                    <a:pt x="1419788" y="250366"/>
                    <a:pt x="1399561" y="236355"/>
                    <a:pt x="1384920" y="213701"/>
                  </a:cubicBezTo>
                  <a:lnTo>
                    <a:pt x="1373533" y="187572"/>
                  </a:lnTo>
                  <a:lnTo>
                    <a:pt x="1359520" y="219731"/>
                  </a:lnTo>
                  <a:cubicBezTo>
                    <a:pt x="1344879" y="242385"/>
                    <a:pt x="1324651" y="256396"/>
                    <a:pt x="1302310" y="256396"/>
                  </a:cubicBezTo>
                  <a:cubicBezTo>
                    <a:pt x="1279968" y="256396"/>
                    <a:pt x="1259741" y="242385"/>
                    <a:pt x="1245099" y="219731"/>
                  </a:cubicBezTo>
                  <a:lnTo>
                    <a:pt x="1229739" y="184482"/>
                  </a:lnTo>
                  <a:lnTo>
                    <a:pt x="1229263" y="188198"/>
                  </a:lnTo>
                  <a:cubicBezTo>
                    <a:pt x="1217206" y="233128"/>
                    <a:pt x="1188980" y="264654"/>
                    <a:pt x="1156084" y="264654"/>
                  </a:cubicBezTo>
                  <a:cubicBezTo>
                    <a:pt x="1123187" y="264654"/>
                    <a:pt x="1094961" y="233128"/>
                    <a:pt x="1082905" y="188198"/>
                  </a:cubicBezTo>
                  <a:lnTo>
                    <a:pt x="1081894" y="180309"/>
                  </a:lnTo>
                  <a:lnTo>
                    <a:pt x="1065004" y="219731"/>
                  </a:lnTo>
                  <a:cubicBezTo>
                    <a:pt x="1050609" y="242385"/>
                    <a:pt x="1030722" y="256396"/>
                    <a:pt x="1008755" y="256396"/>
                  </a:cubicBezTo>
                  <a:cubicBezTo>
                    <a:pt x="986790" y="256396"/>
                    <a:pt x="966903" y="242385"/>
                    <a:pt x="952507" y="219731"/>
                  </a:cubicBezTo>
                  <a:lnTo>
                    <a:pt x="938730" y="187572"/>
                  </a:lnTo>
                  <a:lnTo>
                    <a:pt x="927535" y="213701"/>
                  </a:lnTo>
                  <a:cubicBezTo>
                    <a:pt x="913140" y="236355"/>
                    <a:pt x="893253" y="250366"/>
                    <a:pt x="871287" y="250366"/>
                  </a:cubicBezTo>
                  <a:cubicBezTo>
                    <a:pt x="849320" y="250366"/>
                    <a:pt x="829434" y="236355"/>
                    <a:pt x="815038" y="213701"/>
                  </a:cubicBezTo>
                  <a:lnTo>
                    <a:pt x="805613" y="191701"/>
                  </a:lnTo>
                  <a:lnTo>
                    <a:pt x="790067" y="227989"/>
                  </a:lnTo>
                  <a:cubicBezTo>
                    <a:pt x="775671" y="250643"/>
                    <a:pt x="755784" y="264654"/>
                    <a:pt x="733818" y="264654"/>
                  </a:cubicBezTo>
                  <a:cubicBezTo>
                    <a:pt x="711852" y="264654"/>
                    <a:pt x="691965" y="250643"/>
                    <a:pt x="677570" y="227989"/>
                  </a:cubicBezTo>
                  <a:lnTo>
                    <a:pt x="669164" y="208370"/>
                  </a:lnTo>
                  <a:lnTo>
                    <a:pt x="652598" y="247039"/>
                  </a:lnTo>
                  <a:cubicBezTo>
                    <a:pt x="638202" y="269693"/>
                    <a:pt x="618315" y="283704"/>
                    <a:pt x="596349" y="283704"/>
                  </a:cubicBezTo>
                  <a:cubicBezTo>
                    <a:pt x="574383" y="283704"/>
                    <a:pt x="554496" y="269693"/>
                    <a:pt x="540101" y="247039"/>
                  </a:cubicBezTo>
                  <a:lnTo>
                    <a:pt x="530017" y="223503"/>
                  </a:lnTo>
                  <a:lnTo>
                    <a:pt x="523793" y="262885"/>
                  </a:lnTo>
                  <a:cubicBezTo>
                    <a:pt x="515661" y="288027"/>
                    <a:pt x="500520" y="305923"/>
                    <a:pt x="480298" y="310615"/>
                  </a:cubicBezTo>
                  <a:cubicBezTo>
                    <a:pt x="460077" y="315306"/>
                    <a:pt x="438603" y="305905"/>
                    <a:pt x="420231" y="286912"/>
                  </a:cubicBezTo>
                  <a:lnTo>
                    <a:pt x="400280" y="258527"/>
                  </a:lnTo>
                  <a:lnTo>
                    <a:pt x="395879" y="286371"/>
                  </a:lnTo>
                  <a:cubicBezTo>
                    <a:pt x="387747" y="311513"/>
                    <a:pt x="372606" y="329409"/>
                    <a:pt x="352384" y="334101"/>
                  </a:cubicBezTo>
                  <a:cubicBezTo>
                    <a:pt x="332162" y="338792"/>
                    <a:pt x="310689" y="329391"/>
                    <a:pt x="292317" y="310398"/>
                  </a:cubicBezTo>
                  <a:lnTo>
                    <a:pt x="278668" y="290980"/>
                  </a:lnTo>
                  <a:lnTo>
                    <a:pt x="272557" y="329649"/>
                  </a:lnTo>
                  <a:cubicBezTo>
                    <a:pt x="264425" y="354792"/>
                    <a:pt x="249283" y="372688"/>
                    <a:pt x="229062" y="377379"/>
                  </a:cubicBezTo>
                  <a:cubicBezTo>
                    <a:pt x="208840" y="382071"/>
                    <a:pt x="187367" y="372669"/>
                    <a:pt x="168995" y="353676"/>
                  </a:cubicBezTo>
                  <a:lnTo>
                    <a:pt x="156823" y="336360"/>
                  </a:lnTo>
                  <a:lnTo>
                    <a:pt x="150311" y="377566"/>
                  </a:lnTo>
                  <a:cubicBezTo>
                    <a:pt x="142179" y="402709"/>
                    <a:pt x="127038" y="420605"/>
                    <a:pt x="106816" y="425296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E6CC0B5B-8392-0516-1B14-59A7E63EA3A8}"/>
                </a:ext>
              </a:extLst>
            </p:cNvPr>
            <p:cNvSpPr/>
            <p:nvPr/>
          </p:nvSpPr>
          <p:spPr>
            <a:xfrm rot="774941">
              <a:off x="1044885" y="4509280"/>
              <a:ext cx="2200389" cy="6136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2DA4145-BA9C-9EB4-8203-5D77679677AF}"/>
                </a:ext>
              </a:extLst>
            </p:cNvPr>
            <p:cNvGrpSpPr/>
            <p:nvPr/>
          </p:nvGrpSpPr>
          <p:grpSpPr>
            <a:xfrm rot="774941">
              <a:off x="833746" y="3846082"/>
              <a:ext cx="2502700" cy="2463173"/>
              <a:chOff x="-145976" y="3575041"/>
              <a:chExt cx="2497553" cy="2763059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484206D4-92AC-0834-B533-F11096F420CE}"/>
                  </a:ext>
                </a:extLst>
              </p:cNvPr>
              <p:cNvSpPr/>
              <p:nvPr/>
            </p:nvSpPr>
            <p:spPr>
              <a:xfrm>
                <a:off x="1070339" y="3575041"/>
                <a:ext cx="55656" cy="157553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F7272B30-C9D5-3E55-0E30-998A686DE388}"/>
                  </a:ext>
                </a:extLst>
              </p:cNvPr>
              <p:cNvSpPr/>
              <p:nvPr/>
            </p:nvSpPr>
            <p:spPr>
              <a:xfrm>
                <a:off x="1066878" y="4377730"/>
                <a:ext cx="45626" cy="15889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FFE128D-379B-05FA-B8B4-1E83690BFF6D}"/>
                  </a:ext>
                </a:extLst>
              </p:cNvPr>
              <p:cNvSpPr/>
              <p:nvPr/>
            </p:nvSpPr>
            <p:spPr>
              <a:xfrm>
                <a:off x="-140830" y="4418160"/>
                <a:ext cx="2492198" cy="360929"/>
              </a:xfrm>
              <a:custGeom>
                <a:avLst/>
                <a:gdLst>
                  <a:gd name="connsiteX0" fmla="*/ 926587 w 2497925"/>
                  <a:gd name="connsiteY0" fmla="*/ 0 h 390953"/>
                  <a:gd name="connsiteX1" fmla="*/ 990335 w 2497925"/>
                  <a:gd name="connsiteY1" fmla="*/ 36665 h 390953"/>
                  <a:gd name="connsiteX2" fmla="*/ 1005950 w 2497925"/>
                  <a:gd name="connsiteY2" fmla="*/ 68825 h 390953"/>
                  <a:gd name="connsiteX3" fmla="*/ 1018637 w 2497925"/>
                  <a:gd name="connsiteY3" fmla="*/ 42695 h 390953"/>
                  <a:gd name="connsiteX4" fmla="*/ 1082385 w 2497925"/>
                  <a:gd name="connsiteY4" fmla="*/ 6030 h 390953"/>
                  <a:gd name="connsiteX5" fmla="*/ 1165454 w 2497925"/>
                  <a:gd name="connsiteY5" fmla="*/ 82486 h 390953"/>
                  <a:gd name="connsiteX6" fmla="*/ 1166601 w 2497925"/>
                  <a:gd name="connsiteY6" fmla="*/ 90372 h 390953"/>
                  <a:gd name="connsiteX7" fmla="*/ 1185711 w 2497925"/>
                  <a:gd name="connsiteY7" fmla="*/ 50953 h 390953"/>
                  <a:gd name="connsiteX8" fmla="*/ 1249357 w 2497925"/>
                  <a:gd name="connsiteY8" fmla="*/ 14288 h 390953"/>
                  <a:gd name="connsiteX9" fmla="*/ 1313004 w 2497925"/>
                  <a:gd name="connsiteY9" fmla="*/ 50953 h 390953"/>
                  <a:gd name="connsiteX10" fmla="*/ 1330053 w 2497925"/>
                  <a:gd name="connsiteY10" fmla="*/ 86121 h 390953"/>
                  <a:gd name="connsiteX11" fmla="*/ 1330590 w 2497925"/>
                  <a:gd name="connsiteY11" fmla="*/ 82486 h 390953"/>
                  <a:gd name="connsiteX12" fmla="*/ 1415080 w 2497925"/>
                  <a:gd name="connsiteY12" fmla="*/ 6030 h 390953"/>
                  <a:gd name="connsiteX13" fmla="*/ 1479918 w 2497925"/>
                  <a:gd name="connsiteY13" fmla="*/ 42695 h 390953"/>
                  <a:gd name="connsiteX14" fmla="*/ 1492822 w 2497925"/>
                  <a:gd name="connsiteY14" fmla="*/ 68825 h 390953"/>
                  <a:gd name="connsiteX15" fmla="*/ 1508705 w 2497925"/>
                  <a:gd name="connsiteY15" fmla="*/ 36665 h 390953"/>
                  <a:gd name="connsiteX16" fmla="*/ 1573543 w 2497925"/>
                  <a:gd name="connsiteY16" fmla="*/ 0 h 390953"/>
                  <a:gd name="connsiteX17" fmla="*/ 1638381 w 2497925"/>
                  <a:gd name="connsiteY17" fmla="*/ 36665 h 390953"/>
                  <a:gd name="connsiteX18" fmla="*/ 1656302 w 2497925"/>
                  <a:gd name="connsiteY18" fmla="*/ 72954 h 390953"/>
                  <a:gd name="connsiteX19" fmla="*/ 1667167 w 2497925"/>
                  <a:gd name="connsiteY19" fmla="*/ 50953 h 390953"/>
                  <a:gd name="connsiteX20" fmla="*/ 1732006 w 2497925"/>
                  <a:gd name="connsiteY20" fmla="*/ 14288 h 390953"/>
                  <a:gd name="connsiteX21" fmla="*/ 1796844 w 2497925"/>
                  <a:gd name="connsiteY21" fmla="*/ 50953 h 390953"/>
                  <a:gd name="connsiteX22" fmla="*/ 1815941 w 2497925"/>
                  <a:gd name="connsiteY22" fmla="*/ 89623 h 390953"/>
                  <a:gd name="connsiteX23" fmla="*/ 1825630 w 2497925"/>
                  <a:gd name="connsiteY23" fmla="*/ 70003 h 390953"/>
                  <a:gd name="connsiteX24" fmla="*/ 1890469 w 2497925"/>
                  <a:gd name="connsiteY24" fmla="*/ 33338 h 390953"/>
                  <a:gd name="connsiteX25" fmla="*/ 1974958 w 2497925"/>
                  <a:gd name="connsiteY25" fmla="*/ 109794 h 390953"/>
                  <a:gd name="connsiteX26" fmla="*/ 1978346 w 2497925"/>
                  <a:gd name="connsiteY26" fmla="*/ 132701 h 390953"/>
                  <a:gd name="connsiteX27" fmla="*/ 1994180 w 2497925"/>
                  <a:gd name="connsiteY27" fmla="*/ 103228 h 390953"/>
                  <a:gd name="connsiteX28" fmla="*/ 2050987 w 2497925"/>
                  <a:gd name="connsiteY28" fmla="*/ 72521 h 390953"/>
                  <a:gd name="connsiteX29" fmla="*/ 2099870 w 2497925"/>
                  <a:gd name="connsiteY29" fmla="*/ 114715 h 390953"/>
                  <a:gd name="connsiteX30" fmla="*/ 2107563 w 2497925"/>
                  <a:gd name="connsiteY30" fmla="*/ 141836 h 390953"/>
                  <a:gd name="connsiteX31" fmla="*/ 2123983 w 2497925"/>
                  <a:gd name="connsiteY31" fmla="*/ 111271 h 390953"/>
                  <a:gd name="connsiteX32" fmla="*/ 2180790 w 2497925"/>
                  <a:gd name="connsiteY32" fmla="*/ 80565 h 390953"/>
                  <a:gd name="connsiteX33" fmla="*/ 2229673 w 2497925"/>
                  <a:gd name="connsiteY33" fmla="*/ 122759 h 390953"/>
                  <a:gd name="connsiteX34" fmla="*/ 2240358 w 2497925"/>
                  <a:gd name="connsiteY34" fmla="*/ 160423 h 390953"/>
                  <a:gd name="connsiteX35" fmla="*/ 2251590 w 2497925"/>
                  <a:gd name="connsiteY35" fmla="*/ 139514 h 390953"/>
                  <a:gd name="connsiteX36" fmla="*/ 2308398 w 2497925"/>
                  <a:gd name="connsiteY36" fmla="*/ 108807 h 390953"/>
                  <a:gd name="connsiteX37" fmla="*/ 2357281 w 2497925"/>
                  <a:gd name="connsiteY37" fmla="*/ 151002 h 390953"/>
                  <a:gd name="connsiteX38" fmla="*/ 2368666 w 2497925"/>
                  <a:gd name="connsiteY38" fmla="*/ 191137 h 390953"/>
                  <a:gd name="connsiteX39" fmla="*/ 2378683 w 2497925"/>
                  <a:gd name="connsiteY39" fmla="*/ 172490 h 390953"/>
                  <a:gd name="connsiteX40" fmla="*/ 2435491 w 2497925"/>
                  <a:gd name="connsiteY40" fmla="*/ 141784 h 390953"/>
                  <a:gd name="connsiteX41" fmla="*/ 2496698 w 2497925"/>
                  <a:gd name="connsiteY41" fmla="*/ 274358 h 390953"/>
                  <a:gd name="connsiteX42" fmla="*/ 2408436 w 2497925"/>
                  <a:gd name="connsiteY42" fmla="*/ 390684 h 390953"/>
                  <a:gd name="connsiteX43" fmla="*/ 2359553 w 2497925"/>
                  <a:gd name="connsiteY43" fmla="*/ 348490 h 390953"/>
                  <a:gd name="connsiteX44" fmla="*/ 2348167 w 2497925"/>
                  <a:gd name="connsiteY44" fmla="*/ 308355 h 390953"/>
                  <a:gd name="connsiteX45" fmla="*/ 2338150 w 2497925"/>
                  <a:gd name="connsiteY45" fmla="*/ 327001 h 390953"/>
                  <a:gd name="connsiteX46" fmla="*/ 2281343 w 2497925"/>
                  <a:gd name="connsiteY46" fmla="*/ 357707 h 390953"/>
                  <a:gd name="connsiteX47" fmla="*/ 2232460 w 2497925"/>
                  <a:gd name="connsiteY47" fmla="*/ 315513 h 390953"/>
                  <a:gd name="connsiteX48" fmla="*/ 2221775 w 2497925"/>
                  <a:gd name="connsiteY48" fmla="*/ 277850 h 390953"/>
                  <a:gd name="connsiteX49" fmla="*/ 2210543 w 2497925"/>
                  <a:gd name="connsiteY49" fmla="*/ 298758 h 390953"/>
                  <a:gd name="connsiteX50" fmla="*/ 2153735 w 2497925"/>
                  <a:gd name="connsiteY50" fmla="*/ 329465 h 390953"/>
                  <a:gd name="connsiteX51" fmla="*/ 2104853 w 2497925"/>
                  <a:gd name="connsiteY51" fmla="*/ 287270 h 390953"/>
                  <a:gd name="connsiteX52" fmla="*/ 2097158 w 2497925"/>
                  <a:gd name="connsiteY52" fmla="*/ 260151 h 390953"/>
                  <a:gd name="connsiteX53" fmla="*/ 2080739 w 2497925"/>
                  <a:gd name="connsiteY53" fmla="*/ 290715 h 390953"/>
                  <a:gd name="connsiteX54" fmla="*/ 2023932 w 2497925"/>
                  <a:gd name="connsiteY54" fmla="*/ 321421 h 390953"/>
                  <a:gd name="connsiteX55" fmla="*/ 1963333 w 2497925"/>
                  <a:gd name="connsiteY55" fmla="*/ 237928 h 390953"/>
                  <a:gd name="connsiteX56" fmla="*/ 1963246 w 2497925"/>
                  <a:gd name="connsiteY56" fmla="*/ 230963 h 390953"/>
                  <a:gd name="connsiteX57" fmla="*/ 1955307 w 2497925"/>
                  <a:gd name="connsiteY57" fmla="*/ 247039 h 390953"/>
                  <a:gd name="connsiteX58" fmla="*/ 1890469 w 2497925"/>
                  <a:gd name="connsiteY58" fmla="*/ 283704 h 390953"/>
                  <a:gd name="connsiteX59" fmla="*/ 1825630 w 2497925"/>
                  <a:gd name="connsiteY59" fmla="*/ 247039 h 390953"/>
                  <a:gd name="connsiteX60" fmla="*/ 1806533 w 2497925"/>
                  <a:gd name="connsiteY60" fmla="*/ 208370 h 390953"/>
                  <a:gd name="connsiteX61" fmla="*/ 1796844 w 2497925"/>
                  <a:gd name="connsiteY61" fmla="*/ 227989 h 390953"/>
                  <a:gd name="connsiteX62" fmla="*/ 1732006 w 2497925"/>
                  <a:gd name="connsiteY62" fmla="*/ 264654 h 390953"/>
                  <a:gd name="connsiteX63" fmla="*/ 1667167 w 2497925"/>
                  <a:gd name="connsiteY63" fmla="*/ 227989 h 390953"/>
                  <a:gd name="connsiteX64" fmla="*/ 1649246 w 2497925"/>
                  <a:gd name="connsiteY64" fmla="*/ 191701 h 390953"/>
                  <a:gd name="connsiteX65" fmla="*/ 1638381 w 2497925"/>
                  <a:gd name="connsiteY65" fmla="*/ 213701 h 390953"/>
                  <a:gd name="connsiteX66" fmla="*/ 1573543 w 2497925"/>
                  <a:gd name="connsiteY66" fmla="*/ 250366 h 390953"/>
                  <a:gd name="connsiteX67" fmla="*/ 1508705 w 2497925"/>
                  <a:gd name="connsiteY67" fmla="*/ 213701 h 390953"/>
                  <a:gd name="connsiteX68" fmla="*/ 1495800 w 2497925"/>
                  <a:gd name="connsiteY68" fmla="*/ 187572 h 390953"/>
                  <a:gd name="connsiteX69" fmla="*/ 1479918 w 2497925"/>
                  <a:gd name="connsiteY69" fmla="*/ 219731 h 390953"/>
                  <a:gd name="connsiteX70" fmla="*/ 1415080 w 2497925"/>
                  <a:gd name="connsiteY70" fmla="*/ 256396 h 390953"/>
                  <a:gd name="connsiteX71" fmla="*/ 1350241 w 2497925"/>
                  <a:gd name="connsiteY71" fmla="*/ 219731 h 390953"/>
                  <a:gd name="connsiteX72" fmla="*/ 1332833 w 2497925"/>
                  <a:gd name="connsiteY72" fmla="*/ 184482 h 390953"/>
                  <a:gd name="connsiteX73" fmla="*/ 1332294 w 2497925"/>
                  <a:gd name="connsiteY73" fmla="*/ 188198 h 390953"/>
                  <a:gd name="connsiteX74" fmla="*/ 1249357 w 2497925"/>
                  <a:gd name="connsiteY74" fmla="*/ 264654 h 390953"/>
                  <a:gd name="connsiteX75" fmla="*/ 1166421 w 2497925"/>
                  <a:gd name="connsiteY75" fmla="*/ 188198 h 390953"/>
                  <a:gd name="connsiteX76" fmla="*/ 1165275 w 2497925"/>
                  <a:gd name="connsiteY76" fmla="*/ 180309 h 390953"/>
                  <a:gd name="connsiteX77" fmla="*/ 1146133 w 2497925"/>
                  <a:gd name="connsiteY77" fmla="*/ 219731 h 390953"/>
                  <a:gd name="connsiteX78" fmla="*/ 1082385 w 2497925"/>
                  <a:gd name="connsiteY78" fmla="*/ 256396 h 390953"/>
                  <a:gd name="connsiteX79" fmla="*/ 1018637 w 2497925"/>
                  <a:gd name="connsiteY79" fmla="*/ 219731 h 390953"/>
                  <a:gd name="connsiteX80" fmla="*/ 1003023 w 2497925"/>
                  <a:gd name="connsiteY80" fmla="*/ 187572 h 390953"/>
                  <a:gd name="connsiteX81" fmla="*/ 990335 w 2497925"/>
                  <a:gd name="connsiteY81" fmla="*/ 213701 h 390953"/>
                  <a:gd name="connsiteX82" fmla="*/ 926587 w 2497925"/>
                  <a:gd name="connsiteY82" fmla="*/ 250366 h 390953"/>
                  <a:gd name="connsiteX83" fmla="*/ 862839 w 2497925"/>
                  <a:gd name="connsiteY83" fmla="*/ 213701 h 390953"/>
                  <a:gd name="connsiteX84" fmla="*/ 852157 w 2497925"/>
                  <a:gd name="connsiteY84" fmla="*/ 191701 h 390953"/>
                  <a:gd name="connsiteX85" fmla="*/ 834538 w 2497925"/>
                  <a:gd name="connsiteY85" fmla="*/ 227989 h 390953"/>
                  <a:gd name="connsiteX86" fmla="*/ 770789 w 2497925"/>
                  <a:gd name="connsiteY86" fmla="*/ 264654 h 390953"/>
                  <a:gd name="connsiteX87" fmla="*/ 707041 w 2497925"/>
                  <a:gd name="connsiteY87" fmla="*/ 227989 h 390953"/>
                  <a:gd name="connsiteX88" fmla="*/ 697515 w 2497925"/>
                  <a:gd name="connsiteY88" fmla="*/ 208370 h 390953"/>
                  <a:gd name="connsiteX89" fmla="*/ 678740 w 2497925"/>
                  <a:gd name="connsiteY89" fmla="*/ 247039 h 390953"/>
                  <a:gd name="connsiteX90" fmla="*/ 614991 w 2497925"/>
                  <a:gd name="connsiteY90" fmla="*/ 283704 h 390953"/>
                  <a:gd name="connsiteX91" fmla="*/ 551243 w 2497925"/>
                  <a:gd name="connsiteY91" fmla="*/ 247039 h 390953"/>
                  <a:gd name="connsiteX92" fmla="*/ 534896 w 2497925"/>
                  <a:gd name="connsiteY92" fmla="*/ 213373 h 390953"/>
                  <a:gd name="connsiteX93" fmla="*/ 534592 w 2497925"/>
                  <a:gd name="connsiteY93" fmla="*/ 237928 h 390953"/>
                  <a:gd name="connsiteX94" fmla="*/ 473993 w 2497925"/>
                  <a:gd name="connsiteY94" fmla="*/ 321421 h 390953"/>
                  <a:gd name="connsiteX95" fmla="*/ 417186 w 2497925"/>
                  <a:gd name="connsiteY95" fmla="*/ 290715 h 390953"/>
                  <a:gd name="connsiteX96" fmla="*/ 400767 w 2497925"/>
                  <a:gd name="connsiteY96" fmla="*/ 260151 h 390953"/>
                  <a:gd name="connsiteX97" fmla="*/ 393072 w 2497925"/>
                  <a:gd name="connsiteY97" fmla="*/ 287270 h 390953"/>
                  <a:gd name="connsiteX98" fmla="*/ 344190 w 2497925"/>
                  <a:gd name="connsiteY98" fmla="*/ 329465 h 390953"/>
                  <a:gd name="connsiteX99" fmla="*/ 287382 w 2497925"/>
                  <a:gd name="connsiteY99" fmla="*/ 298758 h 390953"/>
                  <a:gd name="connsiteX100" fmla="*/ 276150 w 2497925"/>
                  <a:gd name="connsiteY100" fmla="*/ 277850 h 390953"/>
                  <a:gd name="connsiteX101" fmla="*/ 265465 w 2497925"/>
                  <a:gd name="connsiteY101" fmla="*/ 315513 h 390953"/>
                  <a:gd name="connsiteX102" fmla="*/ 216582 w 2497925"/>
                  <a:gd name="connsiteY102" fmla="*/ 357707 h 390953"/>
                  <a:gd name="connsiteX103" fmla="*/ 159775 w 2497925"/>
                  <a:gd name="connsiteY103" fmla="*/ 327001 h 390953"/>
                  <a:gd name="connsiteX104" fmla="*/ 149758 w 2497925"/>
                  <a:gd name="connsiteY104" fmla="*/ 308355 h 390953"/>
                  <a:gd name="connsiteX105" fmla="*/ 138372 w 2497925"/>
                  <a:gd name="connsiteY105" fmla="*/ 348490 h 390953"/>
                  <a:gd name="connsiteX106" fmla="*/ 89489 w 2497925"/>
                  <a:gd name="connsiteY106" fmla="*/ 390684 h 390953"/>
                  <a:gd name="connsiteX107" fmla="*/ 1227 w 2497925"/>
                  <a:gd name="connsiteY107" fmla="*/ 274358 h 390953"/>
                  <a:gd name="connsiteX108" fmla="*/ 62434 w 2497925"/>
                  <a:gd name="connsiteY108" fmla="*/ 141784 h 390953"/>
                  <a:gd name="connsiteX109" fmla="*/ 119242 w 2497925"/>
                  <a:gd name="connsiteY109" fmla="*/ 172490 h 390953"/>
                  <a:gd name="connsiteX110" fmla="*/ 129259 w 2497925"/>
                  <a:gd name="connsiteY110" fmla="*/ 191137 h 390953"/>
                  <a:gd name="connsiteX111" fmla="*/ 140644 w 2497925"/>
                  <a:gd name="connsiteY111" fmla="*/ 151002 h 390953"/>
                  <a:gd name="connsiteX112" fmla="*/ 189528 w 2497925"/>
                  <a:gd name="connsiteY112" fmla="*/ 108807 h 390953"/>
                  <a:gd name="connsiteX113" fmla="*/ 246335 w 2497925"/>
                  <a:gd name="connsiteY113" fmla="*/ 139514 h 390953"/>
                  <a:gd name="connsiteX114" fmla="*/ 257567 w 2497925"/>
                  <a:gd name="connsiteY114" fmla="*/ 160423 h 390953"/>
                  <a:gd name="connsiteX115" fmla="*/ 268252 w 2497925"/>
                  <a:gd name="connsiteY115" fmla="*/ 122759 h 390953"/>
                  <a:gd name="connsiteX116" fmla="*/ 317135 w 2497925"/>
                  <a:gd name="connsiteY116" fmla="*/ 80565 h 390953"/>
                  <a:gd name="connsiteX117" fmla="*/ 373942 w 2497925"/>
                  <a:gd name="connsiteY117" fmla="*/ 111271 h 390953"/>
                  <a:gd name="connsiteX118" fmla="*/ 390362 w 2497925"/>
                  <a:gd name="connsiteY118" fmla="*/ 141836 h 390953"/>
                  <a:gd name="connsiteX119" fmla="*/ 398055 w 2497925"/>
                  <a:gd name="connsiteY119" fmla="*/ 114715 h 390953"/>
                  <a:gd name="connsiteX120" fmla="*/ 446938 w 2497925"/>
                  <a:gd name="connsiteY120" fmla="*/ 72521 h 390953"/>
                  <a:gd name="connsiteX121" fmla="*/ 524062 w 2497925"/>
                  <a:gd name="connsiteY121" fmla="*/ 141045 h 390953"/>
                  <a:gd name="connsiteX122" fmla="*/ 526104 w 2497925"/>
                  <a:gd name="connsiteY122" fmla="*/ 149811 h 390953"/>
                  <a:gd name="connsiteX123" fmla="*/ 531923 w 2497925"/>
                  <a:gd name="connsiteY123" fmla="*/ 109794 h 390953"/>
                  <a:gd name="connsiteX124" fmla="*/ 614991 w 2497925"/>
                  <a:gd name="connsiteY124" fmla="*/ 33338 h 390953"/>
                  <a:gd name="connsiteX125" fmla="*/ 678740 w 2497925"/>
                  <a:gd name="connsiteY125" fmla="*/ 70003 h 390953"/>
                  <a:gd name="connsiteX126" fmla="*/ 688266 w 2497925"/>
                  <a:gd name="connsiteY126" fmla="*/ 89623 h 390953"/>
                  <a:gd name="connsiteX127" fmla="*/ 707041 w 2497925"/>
                  <a:gd name="connsiteY127" fmla="*/ 50953 h 390953"/>
                  <a:gd name="connsiteX128" fmla="*/ 770789 w 2497925"/>
                  <a:gd name="connsiteY128" fmla="*/ 14288 h 390953"/>
                  <a:gd name="connsiteX129" fmla="*/ 834538 w 2497925"/>
                  <a:gd name="connsiteY129" fmla="*/ 50953 h 390953"/>
                  <a:gd name="connsiteX130" fmla="*/ 845220 w 2497925"/>
                  <a:gd name="connsiteY130" fmla="*/ 72954 h 390953"/>
                  <a:gd name="connsiteX131" fmla="*/ 862839 w 2497925"/>
                  <a:gd name="connsiteY131" fmla="*/ 36665 h 390953"/>
                  <a:gd name="connsiteX132" fmla="*/ 926587 w 2497925"/>
                  <a:gd name="connsiteY132" fmla="*/ 0 h 39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2497925" h="390953">
                    <a:moveTo>
                      <a:pt x="926587" y="0"/>
                    </a:moveTo>
                    <a:cubicBezTo>
                      <a:pt x="951482" y="0"/>
                      <a:pt x="974021" y="14012"/>
                      <a:pt x="990335" y="36665"/>
                    </a:cubicBezTo>
                    <a:lnTo>
                      <a:pt x="1005950" y="68825"/>
                    </a:lnTo>
                    <a:lnTo>
                      <a:pt x="1018637" y="42695"/>
                    </a:lnTo>
                    <a:cubicBezTo>
                      <a:pt x="1034952" y="20042"/>
                      <a:pt x="1057491" y="6030"/>
                      <a:pt x="1082385" y="6030"/>
                    </a:cubicBezTo>
                    <a:cubicBezTo>
                      <a:pt x="1119728" y="6030"/>
                      <a:pt x="1151768" y="37556"/>
                      <a:pt x="1165454" y="82486"/>
                    </a:cubicBezTo>
                    <a:lnTo>
                      <a:pt x="1166601" y="90372"/>
                    </a:lnTo>
                    <a:lnTo>
                      <a:pt x="1185711" y="50953"/>
                    </a:lnTo>
                    <a:cubicBezTo>
                      <a:pt x="1201999" y="28300"/>
                      <a:pt x="1224502" y="14288"/>
                      <a:pt x="1249357" y="14288"/>
                    </a:cubicBezTo>
                    <a:cubicBezTo>
                      <a:pt x="1274213" y="14288"/>
                      <a:pt x="1296715" y="28300"/>
                      <a:pt x="1313004" y="50953"/>
                    </a:cubicBezTo>
                    <a:lnTo>
                      <a:pt x="1330053" y="86121"/>
                    </a:lnTo>
                    <a:lnTo>
                      <a:pt x="1330590" y="82486"/>
                    </a:lnTo>
                    <a:cubicBezTo>
                      <a:pt x="1344510" y="37556"/>
                      <a:pt x="1377099" y="6030"/>
                      <a:pt x="1415080" y="6030"/>
                    </a:cubicBezTo>
                    <a:cubicBezTo>
                      <a:pt x="1440400" y="6030"/>
                      <a:pt x="1463325" y="20042"/>
                      <a:pt x="1479918" y="42695"/>
                    </a:cubicBezTo>
                    <a:lnTo>
                      <a:pt x="1492822" y="68825"/>
                    </a:lnTo>
                    <a:lnTo>
                      <a:pt x="1508705" y="36665"/>
                    </a:lnTo>
                    <a:cubicBezTo>
                      <a:pt x="1525298" y="14012"/>
                      <a:pt x="1548222" y="0"/>
                      <a:pt x="1573543" y="0"/>
                    </a:cubicBezTo>
                    <a:cubicBezTo>
                      <a:pt x="1598864" y="0"/>
                      <a:pt x="1621788" y="14012"/>
                      <a:pt x="1638381" y="36665"/>
                    </a:cubicBezTo>
                    <a:lnTo>
                      <a:pt x="1656302" y="72954"/>
                    </a:lnTo>
                    <a:lnTo>
                      <a:pt x="1667167" y="50953"/>
                    </a:lnTo>
                    <a:cubicBezTo>
                      <a:pt x="1683761" y="28300"/>
                      <a:pt x="1706685" y="14288"/>
                      <a:pt x="1732006" y="14288"/>
                    </a:cubicBezTo>
                    <a:cubicBezTo>
                      <a:pt x="1757327" y="14288"/>
                      <a:pt x="1780251" y="28300"/>
                      <a:pt x="1796844" y="50953"/>
                    </a:cubicBezTo>
                    <a:lnTo>
                      <a:pt x="1815941" y="89623"/>
                    </a:lnTo>
                    <a:lnTo>
                      <a:pt x="1825630" y="70003"/>
                    </a:lnTo>
                    <a:cubicBezTo>
                      <a:pt x="1842224" y="47350"/>
                      <a:pt x="1865148" y="33338"/>
                      <a:pt x="1890469" y="33338"/>
                    </a:cubicBezTo>
                    <a:cubicBezTo>
                      <a:pt x="1928450" y="33338"/>
                      <a:pt x="1961038" y="64864"/>
                      <a:pt x="1974958" y="109794"/>
                    </a:cubicBezTo>
                    <a:lnTo>
                      <a:pt x="1978346" y="132701"/>
                    </a:lnTo>
                    <a:lnTo>
                      <a:pt x="1994180" y="103228"/>
                    </a:lnTo>
                    <a:cubicBezTo>
                      <a:pt x="2010152" y="82177"/>
                      <a:pt x="2030350" y="70278"/>
                      <a:pt x="2050987" y="72521"/>
                    </a:cubicBezTo>
                    <a:cubicBezTo>
                      <a:pt x="2071623" y="74764"/>
                      <a:pt x="2088793" y="90725"/>
                      <a:pt x="2099870" y="114715"/>
                    </a:cubicBezTo>
                    <a:lnTo>
                      <a:pt x="2107563" y="141836"/>
                    </a:lnTo>
                    <a:lnTo>
                      <a:pt x="2123983" y="111271"/>
                    </a:lnTo>
                    <a:cubicBezTo>
                      <a:pt x="2139955" y="90221"/>
                      <a:pt x="2160153" y="78322"/>
                      <a:pt x="2180790" y="80565"/>
                    </a:cubicBezTo>
                    <a:cubicBezTo>
                      <a:pt x="2201427" y="82808"/>
                      <a:pt x="2218597" y="98769"/>
                      <a:pt x="2229673" y="122759"/>
                    </a:cubicBezTo>
                    <a:lnTo>
                      <a:pt x="2240358" y="160423"/>
                    </a:lnTo>
                    <a:lnTo>
                      <a:pt x="2251590" y="139514"/>
                    </a:lnTo>
                    <a:cubicBezTo>
                      <a:pt x="2267562" y="118463"/>
                      <a:pt x="2287761" y="106564"/>
                      <a:pt x="2308398" y="108807"/>
                    </a:cubicBezTo>
                    <a:cubicBezTo>
                      <a:pt x="2329035" y="111051"/>
                      <a:pt x="2346204" y="127011"/>
                      <a:pt x="2357281" y="151002"/>
                    </a:cubicBezTo>
                    <a:lnTo>
                      <a:pt x="2368666" y="191137"/>
                    </a:lnTo>
                    <a:lnTo>
                      <a:pt x="2378683" y="172490"/>
                    </a:lnTo>
                    <a:cubicBezTo>
                      <a:pt x="2394656" y="151440"/>
                      <a:pt x="2414854" y="139541"/>
                      <a:pt x="2435491" y="141784"/>
                    </a:cubicBezTo>
                    <a:cubicBezTo>
                      <a:pt x="2476765" y="146271"/>
                      <a:pt x="2504169" y="205625"/>
                      <a:pt x="2496698" y="274358"/>
                    </a:cubicBezTo>
                    <a:cubicBezTo>
                      <a:pt x="2489227" y="343090"/>
                      <a:pt x="2449710" y="395170"/>
                      <a:pt x="2408436" y="390684"/>
                    </a:cubicBezTo>
                    <a:cubicBezTo>
                      <a:pt x="2387799" y="388441"/>
                      <a:pt x="2370629" y="372481"/>
                      <a:pt x="2359553" y="348490"/>
                    </a:cubicBezTo>
                    <a:lnTo>
                      <a:pt x="2348167" y="308355"/>
                    </a:lnTo>
                    <a:lnTo>
                      <a:pt x="2338150" y="327001"/>
                    </a:lnTo>
                    <a:cubicBezTo>
                      <a:pt x="2322178" y="348052"/>
                      <a:pt x="2301980" y="359951"/>
                      <a:pt x="2281343" y="357707"/>
                    </a:cubicBezTo>
                    <a:cubicBezTo>
                      <a:pt x="2260706" y="355464"/>
                      <a:pt x="2243536" y="339504"/>
                      <a:pt x="2232460" y="315513"/>
                    </a:cubicBezTo>
                    <a:lnTo>
                      <a:pt x="2221775" y="277850"/>
                    </a:lnTo>
                    <a:lnTo>
                      <a:pt x="2210543" y="298758"/>
                    </a:lnTo>
                    <a:cubicBezTo>
                      <a:pt x="2194570" y="319810"/>
                      <a:pt x="2174373" y="331708"/>
                      <a:pt x="2153735" y="329465"/>
                    </a:cubicBezTo>
                    <a:cubicBezTo>
                      <a:pt x="2133099" y="327222"/>
                      <a:pt x="2115928" y="311262"/>
                      <a:pt x="2104853" y="287270"/>
                    </a:cubicBezTo>
                    <a:lnTo>
                      <a:pt x="2097158" y="260151"/>
                    </a:lnTo>
                    <a:lnTo>
                      <a:pt x="2080739" y="290715"/>
                    </a:lnTo>
                    <a:cubicBezTo>
                      <a:pt x="2064767" y="311766"/>
                      <a:pt x="2044569" y="323664"/>
                      <a:pt x="2023932" y="321421"/>
                    </a:cubicBezTo>
                    <a:cubicBezTo>
                      <a:pt x="1992976" y="318056"/>
                      <a:pt x="1969823" y="283828"/>
                      <a:pt x="1963333" y="237928"/>
                    </a:cubicBezTo>
                    <a:lnTo>
                      <a:pt x="1963246" y="230963"/>
                    </a:lnTo>
                    <a:lnTo>
                      <a:pt x="1955307" y="247039"/>
                    </a:lnTo>
                    <a:cubicBezTo>
                      <a:pt x="1938713" y="269693"/>
                      <a:pt x="1915789" y="283704"/>
                      <a:pt x="1890469" y="283704"/>
                    </a:cubicBezTo>
                    <a:cubicBezTo>
                      <a:pt x="1865148" y="283704"/>
                      <a:pt x="1842224" y="269693"/>
                      <a:pt x="1825630" y="247039"/>
                    </a:cubicBezTo>
                    <a:lnTo>
                      <a:pt x="1806533" y="208370"/>
                    </a:lnTo>
                    <a:lnTo>
                      <a:pt x="1796844" y="227989"/>
                    </a:lnTo>
                    <a:cubicBezTo>
                      <a:pt x="1780251" y="250643"/>
                      <a:pt x="1757327" y="264654"/>
                      <a:pt x="1732006" y="264654"/>
                    </a:cubicBezTo>
                    <a:cubicBezTo>
                      <a:pt x="1706685" y="264654"/>
                      <a:pt x="1683761" y="250643"/>
                      <a:pt x="1667167" y="227989"/>
                    </a:cubicBezTo>
                    <a:lnTo>
                      <a:pt x="1649246" y="191701"/>
                    </a:lnTo>
                    <a:lnTo>
                      <a:pt x="1638381" y="213701"/>
                    </a:lnTo>
                    <a:cubicBezTo>
                      <a:pt x="1621788" y="236355"/>
                      <a:pt x="1598864" y="250366"/>
                      <a:pt x="1573543" y="250366"/>
                    </a:cubicBezTo>
                    <a:cubicBezTo>
                      <a:pt x="1548222" y="250366"/>
                      <a:pt x="1525298" y="236355"/>
                      <a:pt x="1508705" y="213701"/>
                    </a:cubicBezTo>
                    <a:lnTo>
                      <a:pt x="1495800" y="187572"/>
                    </a:lnTo>
                    <a:lnTo>
                      <a:pt x="1479918" y="219731"/>
                    </a:lnTo>
                    <a:cubicBezTo>
                      <a:pt x="1463325" y="242385"/>
                      <a:pt x="1440400" y="256396"/>
                      <a:pt x="1415080" y="256396"/>
                    </a:cubicBezTo>
                    <a:cubicBezTo>
                      <a:pt x="1389759" y="256396"/>
                      <a:pt x="1366835" y="242385"/>
                      <a:pt x="1350241" y="219731"/>
                    </a:cubicBezTo>
                    <a:lnTo>
                      <a:pt x="1332833" y="184482"/>
                    </a:lnTo>
                    <a:lnTo>
                      <a:pt x="1332294" y="188198"/>
                    </a:lnTo>
                    <a:cubicBezTo>
                      <a:pt x="1318629" y="233128"/>
                      <a:pt x="1286640" y="264654"/>
                      <a:pt x="1249357" y="264654"/>
                    </a:cubicBezTo>
                    <a:cubicBezTo>
                      <a:pt x="1212074" y="264654"/>
                      <a:pt x="1180085" y="233128"/>
                      <a:pt x="1166421" y="188198"/>
                    </a:cubicBezTo>
                    <a:lnTo>
                      <a:pt x="1165275" y="180309"/>
                    </a:lnTo>
                    <a:lnTo>
                      <a:pt x="1146133" y="219731"/>
                    </a:lnTo>
                    <a:cubicBezTo>
                      <a:pt x="1129819" y="242385"/>
                      <a:pt x="1107280" y="256396"/>
                      <a:pt x="1082385" y="256396"/>
                    </a:cubicBezTo>
                    <a:cubicBezTo>
                      <a:pt x="1057491" y="256396"/>
                      <a:pt x="1034952" y="242385"/>
                      <a:pt x="1018637" y="219731"/>
                    </a:cubicBezTo>
                    <a:lnTo>
                      <a:pt x="1003023" y="187572"/>
                    </a:lnTo>
                    <a:lnTo>
                      <a:pt x="990335" y="213701"/>
                    </a:lnTo>
                    <a:cubicBezTo>
                      <a:pt x="974021" y="236355"/>
                      <a:pt x="951482" y="250366"/>
                      <a:pt x="926587" y="250366"/>
                    </a:cubicBezTo>
                    <a:cubicBezTo>
                      <a:pt x="901692" y="250366"/>
                      <a:pt x="879154" y="236355"/>
                      <a:pt x="862839" y="213701"/>
                    </a:cubicBezTo>
                    <a:lnTo>
                      <a:pt x="852157" y="191701"/>
                    </a:lnTo>
                    <a:lnTo>
                      <a:pt x="834538" y="227989"/>
                    </a:lnTo>
                    <a:cubicBezTo>
                      <a:pt x="818223" y="250643"/>
                      <a:pt x="795684" y="264654"/>
                      <a:pt x="770789" y="264654"/>
                    </a:cubicBezTo>
                    <a:cubicBezTo>
                      <a:pt x="745894" y="264654"/>
                      <a:pt x="723356" y="250643"/>
                      <a:pt x="707041" y="227989"/>
                    </a:cubicBezTo>
                    <a:lnTo>
                      <a:pt x="697515" y="208370"/>
                    </a:lnTo>
                    <a:lnTo>
                      <a:pt x="678740" y="247039"/>
                    </a:lnTo>
                    <a:cubicBezTo>
                      <a:pt x="662425" y="269693"/>
                      <a:pt x="639886" y="283704"/>
                      <a:pt x="614991" y="283704"/>
                    </a:cubicBezTo>
                    <a:cubicBezTo>
                      <a:pt x="590096" y="283704"/>
                      <a:pt x="567558" y="269693"/>
                      <a:pt x="551243" y="247039"/>
                    </a:cubicBezTo>
                    <a:lnTo>
                      <a:pt x="534896" y="213373"/>
                    </a:lnTo>
                    <a:lnTo>
                      <a:pt x="534592" y="237928"/>
                    </a:lnTo>
                    <a:cubicBezTo>
                      <a:pt x="528102" y="283828"/>
                      <a:pt x="504949" y="318056"/>
                      <a:pt x="473993" y="321421"/>
                    </a:cubicBezTo>
                    <a:cubicBezTo>
                      <a:pt x="453356" y="323664"/>
                      <a:pt x="433158" y="311766"/>
                      <a:pt x="417186" y="290715"/>
                    </a:cubicBezTo>
                    <a:lnTo>
                      <a:pt x="400767" y="260151"/>
                    </a:lnTo>
                    <a:lnTo>
                      <a:pt x="393072" y="287270"/>
                    </a:lnTo>
                    <a:cubicBezTo>
                      <a:pt x="381997" y="311262"/>
                      <a:pt x="364826" y="327222"/>
                      <a:pt x="344190" y="329465"/>
                    </a:cubicBezTo>
                    <a:cubicBezTo>
                      <a:pt x="323552" y="331708"/>
                      <a:pt x="303355" y="319810"/>
                      <a:pt x="287382" y="298758"/>
                    </a:cubicBezTo>
                    <a:lnTo>
                      <a:pt x="276150" y="277850"/>
                    </a:lnTo>
                    <a:lnTo>
                      <a:pt x="265465" y="315513"/>
                    </a:lnTo>
                    <a:cubicBezTo>
                      <a:pt x="254389" y="339504"/>
                      <a:pt x="237219" y="355464"/>
                      <a:pt x="216582" y="357707"/>
                    </a:cubicBezTo>
                    <a:cubicBezTo>
                      <a:pt x="195945" y="359951"/>
                      <a:pt x="175747" y="348052"/>
                      <a:pt x="159775" y="327001"/>
                    </a:cubicBezTo>
                    <a:lnTo>
                      <a:pt x="149758" y="308355"/>
                    </a:lnTo>
                    <a:lnTo>
                      <a:pt x="138372" y="348490"/>
                    </a:lnTo>
                    <a:cubicBezTo>
                      <a:pt x="127296" y="372481"/>
                      <a:pt x="110126" y="388441"/>
                      <a:pt x="89489" y="390684"/>
                    </a:cubicBezTo>
                    <a:cubicBezTo>
                      <a:pt x="48215" y="395170"/>
                      <a:pt x="8698" y="343090"/>
                      <a:pt x="1227" y="274358"/>
                    </a:cubicBezTo>
                    <a:cubicBezTo>
                      <a:pt x="-6243" y="205625"/>
                      <a:pt x="21160" y="146271"/>
                      <a:pt x="62434" y="141784"/>
                    </a:cubicBezTo>
                    <a:cubicBezTo>
                      <a:pt x="83071" y="139541"/>
                      <a:pt x="103269" y="151440"/>
                      <a:pt x="119242" y="172490"/>
                    </a:cubicBezTo>
                    <a:lnTo>
                      <a:pt x="129259" y="191137"/>
                    </a:lnTo>
                    <a:lnTo>
                      <a:pt x="140644" y="151002"/>
                    </a:lnTo>
                    <a:cubicBezTo>
                      <a:pt x="151721" y="127011"/>
                      <a:pt x="168890" y="111051"/>
                      <a:pt x="189528" y="108807"/>
                    </a:cubicBezTo>
                    <a:cubicBezTo>
                      <a:pt x="210164" y="106564"/>
                      <a:pt x="230363" y="118463"/>
                      <a:pt x="246335" y="139514"/>
                    </a:cubicBezTo>
                    <a:lnTo>
                      <a:pt x="257567" y="160423"/>
                    </a:lnTo>
                    <a:lnTo>
                      <a:pt x="268252" y="122759"/>
                    </a:lnTo>
                    <a:cubicBezTo>
                      <a:pt x="279328" y="98769"/>
                      <a:pt x="296498" y="82808"/>
                      <a:pt x="317135" y="80565"/>
                    </a:cubicBezTo>
                    <a:cubicBezTo>
                      <a:pt x="337772" y="78322"/>
                      <a:pt x="357970" y="90221"/>
                      <a:pt x="373942" y="111271"/>
                    </a:cubicBezTo>
                    <a:lnTo>
                      <a:pt x="390362" y="141836"/>
                    </a:lnTo>
                    <a:lnTo>
                      <a:pt x="398055" y="114715"/>
                    </a:lnTo>
                    <a:cubicBezTo>
                      <a:pt x="409132" y="90725"/>
                      <a:pt x="426302" y="74764"/>
                      <a:pt x="446938" y="72521"/>
                    </a:cubicBezTo>
                    <a:cubicBezTo>
                      <a:pt x="477894" y="69156"/>
                      <a:pt x="507861" y="97611"/>
                      <a:pt x="524062" y="141045"/>
                    </a:cubicBezTo>
                    <a:lnTo>
                      <a:pt x="526104" y="149811"/>
                    </a:lnTo>
                    <a:lnTo>
                      <a:pt x="531923" y="109794"/>
                    </a:lnTo>
                    <a:cubicBezTo>
                      <a:pt x="545609" y="64864"/>
                      <a:pt x="577649" y="33338"/>
                      <a:pt x="614991" y="33338"/>
                    </a:cubicBezTo>
                    <a:cubicBezTo>
                      <a:pt x="639886" y="33338"/>
                      <a:pt x="662425" y="47350"/>
                      <a:pt x="678740" y="70003"/>
                    </a:cubicBezTo>
                    <a:lnTo>
                      <a:pt x="688266" y="89623"/>
                    </a:lnTo>
                    <a:lnTo>
                      <a:pt x="707041" y="50953"/>
                    </a:lnTo>
                    <a:cubicBezTo>
                      <a:pt x="723356" y="28300"/>
                      <a:pt x="745894" y="14288"/>
                      <a:pt x="770789" y="14288"/>
                    </a:cubicBezTo>
                    <a:cubicBezTo>
                      <a:pt x="795684" y="14288"/>
                      <a:pt x="818223" y="28300"/>
                      <a:pt x="834538" y="50953"/>
                    </a:cubicBezTo>
                    <a:lnTo>
                      <a:pt x="845220" y="72954"/>
                    </a:lnTo>
                    <a:lnTo>
                      <a:pt x="862839" y="36665"/>
                    </a:lnTo>
                    <a:cubicBezTo>
                      <a:pt x="879154" y="14012"/>
                      <a:pt x="901692" y="0"/>
                      <a:pt x="926587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1D9C733-D68C-DC7F-2ED4-6D78972406CE}"/>
                  </a:ext>
                </a:extLst>
              </p:cNvPr>
              <p:cNvSpPr/>
              <p:nvPr/>
            </p:nvSpPr>
            <p:spPr>
              <a:xfrm>
                <a:off x="-145976" y="3647575"/>
                <a:ext cx="2497553" cy="1069642"/>
              </a:xfrm>
              <a:custGeom>
                <a:avLst/>
                <a:gdLst>
                  <a:gd name="connsiteX0" fmla="*/ 1248776 w 2497553"/>
                  <a:gd name="connsiteY0" fmla="*/ 0 h 1069642"/>
                  <a:gd name="connsiteX1" fmla="*/ 2483315 w 2497553"/>
                  <a:gd name="connsiteY1" fmla="*/ 937976 h 1069642"/>
                  <a:gd name="connsiteX2" fmla="*/ 2497553 w 2497553"/>
                  <a:gd name="connsiteY2" fmla="*/ 1069642 h 1069642"/>
                  <a:gd name="connsiteX3" fmla="*/ 2423664 w 2497553"/>
                  <a:gd name="connsiteY3" fmla="*/ 1044159 h 1069642"/>
                  <a:gd name="connsiteX4" fmla="*/ 1248776 w 2497553"/>
                  <a:gd name="connsiteY4" fmla="*/ 888521 h 1069642"/>
                  <a:gd name="connsiteX5" fmla="*/ 73889 w 2497553"/>
                  <a:gd name="connsiteY5" fmla="*/ 1044159 h 1069642"/>
                  <a:gd name="connsiteX6" fmla="*/ 0 w 2497553"/>
                  <a:gd name="connsiteY6" fmla="*/ 1069642 h 1069642"/>
                  <a:gd name="connsiteX7" fmla="*/ 14238 w 2497553"/>
                  <a:gd name="connsiteY7" fmla="*/ 937976 h 1069642"/>
                  <a:gd name="connsiteX8" fmla="*/ 1248776 w 2497553"/>
                  <a:gd name="connsiteY8" fmla="*/ 0 h 106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7553" h="1069642">
                    <a:moveTo>
                      <a:pt x="1248776" y="0"/>
                    </a:moveTo>
                    <a:cubicBezTo>
                      <a:pt x="1857738" y="0"/>
                      <a:pt x="2365811" y="402674"/>
                      <a:pt x="2483315" y="937976"/>
                    </a:cubicBezTo>
                    <a:lnTo>
                      <a:pt x="2497553" y="1069642"/>
                    </a:lnTo>
                    <a:lnTo>
                      <a:pt x="2423664" y="1044159"/>
                    </a:lnTo>
                    <a:cubicBezTo>
                      <a:pt x="2077685" y="945147"/>
                      <a:pt x="1676518" y="888521"/>
                      <a:pt x="1248776" y="888521"/>
                    </a:cubicBezTo>
                    <a:cubicBezTo>
                      <a:pt x="821035" y="888521"/>
                      <a:pt x="419868" y="945147"/>
                      <a:pt x="73889" y="1044159"/>
                    </a:cubicBezTo>
                    <a:lnTo>
                      <a:pt x="0" y="1069642"/>
                    </a:lnTo>
                    <a:lnTo>
                      <a:pt x="14238" y="937976"/>
                    </a:lnTo>
                    <a:cubicBezTo>
                      <a:pt x="131741" y="402674"/>
                      <a:pt x="639815" y="0"/>
                      <a:pt x="124877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8294EB9-F23E-827B-15F7-21EF09E67C14}"/>
                  </a:ext>
                </a:extLst>
              </p:cNvPr>
              <p:cNvSpPr/>
              <p:nvPr/>
            </p:nvSpPr>
            <p:spPr>
              <a:xfrm>
                <a:off x="375433" y="3645175"/>
                <a:ext cx="1454735" cy="947786"/>
              </a:xfrm>
              <a:custGeom>
                <a:avLst/>
                <a:gdLst>
                  <a:gd name="connsiteX0" fmla="*/ 727366 w 1454735"/>
                  <a:gd name="connsiteY0" fmla="*/ 0 h 947786"/>
                  <a:gd name="connsiteX1" fmla="*/ 840294 w 1454735"/>
                  <a:gd name="connsiteY1" fmla="*/ 4653 h 947786"/>
                  <a:gd name="connsiteX2" fmla="*/ 938196 w 1454735"/>
                  <a:gd name="connsiteY2" fmla="*/ 16827 h 947786"/>
                  <a:gd name="connsiteX3" fmla="*/ 984180 w 1454735"/>
                  <a:gd name="connsiteY3" fmla="*/ 41513 h 947786"/>
                  <a:gd name="connsiteX4" fmla="*/ 1422469 w 1454735"/>
                  <a:gd name="connsiteY4" fmla="*/ 764223 h 947786"/>
                  <a:gd name="connsiteX5" fmla="*/ 1454735 w 1454735"/>
                  <a:gd name="connsiteY5" fmla="*/ 947786 h 947786"/>
                  <a:gd name="connsiteX6" fmla="*/ 1345471 w 1454735"/>
                  <a:gd name="connsiteY6" fmla="*/ 929211 h 947786"/>
                  <a:gd name="connsiteX7" fmla="*/ 727366 w 1454735"/>
                  <a:gd name="connsiteY7" fmla="*/ 888521 h 947786"/>
                  <a:gd name="connsiteX8" fmla="*/ 109262 w 1454735"/>
                  <a:gd name="connsiteY8" fmla="*/ 929211 h 947786"/>
                  <a:gd name="connsiteX9" fmla="*/ 0 w 1454735"/>
                  <a:gd name="connsiteY9" fmla="*/ 947786 h 947786"/>
                  <a:gd name="connsiteX10" fmla="*/ 32265 w 1454735"/>
                  <a:gd name="connsiteY10" fmla="*/ 764223 h 947786"/>
                  <a:gd name="connsiteX11" fmla="*/ 470554 w 1454735"/>
                  <a:gd name="connsiteY11" fmla="*/ 41513 h 947786"/>
                  <a:gd name="connsiteX12" fmla="*/ 516538 w 1454735"/>
                  <a:gd name="connsiteY12" fmla="*/ 16827 h 947786"/>
                  <a:gd name="connsiteX13" fmla="*/ 614439 w 1454735"/>
                  <a:gd name="connsiteY13" fmla="*/ 4653 h 947786"/>
                  <a:gd name="connsiteX14" fmla="*/ 727366 w 1454735"/>
                  <a:gd name="connsiteY14" fmla="*/ 0 h 94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4735" h="947786">
                    <a:moveTo>
                      <a:pt x="727366" y="0"/>
                    </a:moveTo>
                    <a:cubicBezTo>
                      <a:pt x="765426" y="0"/>
                      <a:pt x="803092" y="1573"/>
                      <a:pt x="840294" y="4653"/>
                    </a:cubicBezTo>
                    <a:lnTo>
                      <a:pt x="938196" y="16827"/>
                    </a:lnTo>
                    <a:lnTo>
                      <a:pt x="984180" y="41513"/>
                    </a:lnTo>
                    <a:cubicBezTo>
                      <a:pt x="1184376" y="165371"/>
                      <a:pt x="1344445" y="429884"/>
                      <a:pt x="1422469" y="764223"/>
                    </a:cubicBezTo>
                    <a:lnTo>
                      <a:pt x="1454735" y="947786"/>
                    </a:lnTo>
                    <a:lnTo>
                      <a:pt x="1345471" y="929211"/>
                    </a:lnTo>
                    <a:cubicBezTo>
                      <a:pt x="1148464" y="902678"/>
                      <a:pt x="941237" y="888521"/>
                      <a:pt x="727366" y="888521"/>
                    </a:cubicBezTo>
                    <a:cubicBezTo>
                      <a:pt x="513496" y="888521"/>
                      <a:pt x="306269" y="902678"/>
                      <a:pt x="109262" y="929211"/>
                    </a:cubicBezTo>
                    <a:lnTo>
                      <a:pt x="0" y="947786"/>
                    </a:lnTo>
                    <a:lnTo>
                      <a:pt x="32265" y="764223"/>
                    </a:lnTo>
                    <a:cubicBezTo>
                      <a:pt x="110289" y="429884"/>
                      <a:pt x="270358" y="165371"/>
                      <a:pt x="470554" y="41513"/>
                    </a:cubicBezTo>
                    <a:lnTo>
                      <a:pt x="516538" y="16827"/>
                    </a:lnTo>
                    <a:lnTo>
                      <a:pt x="614439" y="4653"/>
                    </a:lnTo>
                    <a:cubicBezTo>
                      <a:pt x="651640" y="1573"/>
                      <a:pt x="689306" y="0"/>
                      <a:pt x="72736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5ADC77B2-04D6-4169-16E1-D50481CEDD21}"/>
                  </a:ext>
                </a:extLst>
              </p:cNvPr>
              <p:cNvSpPr/>
              <p:nvPr/>
            </p:nvSpPr>
            <p:spPr>
              <a:xfrm>
                <a:off x="1061624" y="5874239"/>
                <a:ext cx="48201" cy="161527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E0B4002-6B7F-AEEC-0852-DBCFBD9C66A3}"/>
                  </a:ext>
                </a:extLst>
              </p:cNvPr>
              <p:cNvSpPr/>
              <p:nvPr/>
            </p:nvSpPr>
            <p:spPr>
              <a:xfrm rot="10800000">
                <a:off x="858910" y="6016100"/>
                <a:ext cx="254913" cy="322000"/>
              </a:xfrm>
              <a:custGeom>
                <a:avLst/>
                <a:gdLst>
                  <a:gd name="connsiteX0" fmla="*/ 74911 w 310308"/>
                  <a:gd name="connsiteY0" fmla="*/ 391975 h 391975"/>
                  <a:gd name="connsiteX1" fmla="*/ 0 w 310308"/>
                  <a:gd name="connsiteY1" fmla="*/ 391975 h 391975"/>
                  <a:gd name="connsiteX2" fmla="*/ 0 w 310308"/>
                  <a:gd name="connsiteY2" fmla="*/ 155154 h 391975"/>
                  <a:gd name="connsiteX3" fmla="*/ 155154 w 310308"/>
                  <a:gd name="connsiteY3" fmla="*/ 0 h 391975"/>
                  <a:gd name="connsiteX4" fmla="*/ 310308 w 310308"/>
                  <a:gd name="connsiteY4" fmla="*/ 155154 h 391975"/>
                  <a:gd name="connsiteX5" fmla="*/ 310308 w 310308"/>
                  <a:gd name="connsiteY5" fmla="*/ 249709 h 391975"/>
                  <a:gd name="connsiteX6" fmla="*/ 235398 w 310308"/>
                  <a:gd name="connsiteY6" fmla="*/ 249709 h 391975"/>
                  <a:gd name="connsiteX7" fmla="*/ 235398 w 310308"/>
                  <a:gd name="connsiteY7" fmla="*/ 155154 h 391975"/>
                  <a:gd name="connsiteX8" fmla="*/ 155155 w 310308"/>
                  <a:gd name="connsiteY8" fmla="*/ 74911 h 391975"/>
                  <a:gd name="connsiteX9" fmla="*/ 155154 w 310308"/>
                  <a:gd name="connsiteY9" fmla="*/ 74911 h 391975"/>
                  <a:gd name="connsiteX10" fmla="*/ 74911 w 310308"/>
                  <a:gd name="connsiteY10" fmla="*/ 155154 h 39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08" h="391975">
                    <a:moveTo>
                      <a:pt x="74911" y="391975"/>
                    </a:moveTo>
                    <a:lnTo>
                      <a:pt x="0" y="391975"/>
                    </a:lnTo>
                    <a:lnTo>
                      <a:pt x="0" y="155154"/>
                    </a:lnTo>
                    <a:cubicBezTo>
                      <a:pt x="0" y="69465"/>
                      <a:pt x="69465" y="0"/>
                      <a:pt x="155154" y="0"/>
                    </a:cubicBezTo>
                    <a:cubicBezTo>
                      <a:pt x="240843" y="0"/>
                      <a:pt x="310308" y="69465"/>
                      <a:pt x="310308" y="155154"/>
                    </a:cubicBezTo>
                    <a:lnTo>
                      <a:pt x="310308" y="249709"/>
                    </a:lnTo>
                    <a:lnTo>
                      <a:pt x="235398" y="249709"/>
                    </a:lnTo>
                    <a:lnTo>
                      <a:pt x="235398" y="155154"/>
                    </a:lnTo>
                    <a:cubicBezTo>
                      <a:pt x="235398" y="110837"/>
                      <a:pt x="199472" y="74911"/>
                      <a:pt x="155155" y="74911"/>
                    </a:cubicBezTo>
                    <a:lnTo>
                      <a:pt x="155154" y="74911"/>
                    </a:lnTo>
                    <a:cubicBezTo>
                      <a:pt x="110837" y="74911"/>
                      <a:pt x="74911" y="110837"/>
                      <a:pt x="74911" y="155154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1006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44536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pptxk38_日傘、パラソルのイラスト</dc:title>
  <dc:subject>pptxk38_日傘、パラソルのイラスト</dc:subject>
  <dc:creator>でじけろお</dc:creator>
  <cp:revision>1</cp:revision>
  <dcterms:created xsi:type="dcterms:W3CDTF">2018-05-20T00:31:01Z</dcterms:created>
  <dcterms:modified xsi:type="dcterms:W3CDTF">2022-07-30T14:02:20Z</dcterms:modified>
  <cp:version>1</cp:version>
</cp:coreProperties>
</file>